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1" r:id="rId3"/>
    <p:sldId id="257" r:id="rId4"/>
    <p:sldId id="262" r:id="rId5"/>
    <p:sldId id="258" r:id="rId6"/>
    <p:sldId id="263" r:id="rId7"/>
    <p:sldId id="259" r:id="rId8"/>
    <p:sldId id="264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73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45CB5E-0490-404C-9F5A-001E5348FB78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A5D63E-E712-4DD7-8DDA-193834EF37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508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415DA-2944-4E59-BD92-23D84B929EF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7276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415DA-2944-4E59-BD92-23D84B929EF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013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415DA-2944-4E59-BD92-23D84B929EF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059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415DA-2944-4E59-BD92-23D84B929EF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7028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955ACC-630B-B29E-2C6B-5E92B9398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39EC730-A08B-2C50-D23F-D64042561D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93D81E-BFD2-7CE7-B7F7-C49F711D4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9DF1F-6530-4699-A111-D33995AECCB8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60F198-A62A-2F7F-3D1A-CA7099EE5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6B7BA6-9413-8C93-21C6-A5C540570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2084D-558C-4FF2-B830-8D81DB3FE3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650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6A4156-9482-6F37-C054-E662DA619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F53CE01-CF79-FD2A-474A-A076F5D2E6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046EBC-5813-8922-2F1E-382308C9AE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9DF1F-6530-4699-A111-D33995AECCB8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54C40D-6C3C-AC2C-B016-DB48E9881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9E8F6B-0D2B-50BD-7F9C-144CF8E0A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2084D-558C-4FF2-B830-8D81DB3FE3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244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2304362-5D1F-2DB1-313C-66000C76BE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28EF7FC-8E0F-F876-1070-1744A3DA0B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DB6DEF-52D7-3AFF-B592-F418753CD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9DF1F-6530-4699-A111-D33995AECCB8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F322C4-EA93-4B13-F3CC-A83985843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A03B6D-A4F2-87FC-680C-FD9138787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2084D-558C-4FF2-B830-8D81DB3FE3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29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-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85277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9">
            <a:extLst>
              <a:ext uri="{FF2B5EF4-FFF2-40B4-BE49-F238E27FC236}">
                <a16:creationId xmlns:a16="http://schemas.microsoft.com/office/drawing/2014/main" id="{6C58046D-97D0-2220-E509-805DF2592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4196" y="3011412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7" name="文本占位符 20">
            <a:extLst>
              <a:ext uri="{FF2B5EF4-FFF2-40B4-BE49-F238E27FC236}">
                <a16:creationId xmlns:a16="http://schemas.microsoft.com/office/drawing/2014/main" id="{3969F686-C769-64BA-081F-D74D040E9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5312" y="3906762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100">
                <a:solidFill>
                  <a:schemeClr val="accent2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80C572A9-50EF-88FB-7C9E-D1B23A003950}"/>
              </a:ext>
            </a:extLst>
          </p:cNvPr>
          <p:cNvGrpSpPr/>
          <p:nvPr userDrawn="1"/>
        </p:nvGrpSpPr>
        <p:grpSpPr>
          <a:xfrm>
            <a:off x="319314" y="2036404"/>
            <a:ext cx="4072838" cy="4821596"/>
            <a:chOff x="8076387" y="719679"/>
            <a:chExt cx="1691389" cy="2002337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3118A367-05C9-F339-8D5F-6CBF1B11E533}"/>
                </a:ext>
              </a:extLst>
            </p:cNvPr>
            <p:cNvSpPr/>
            <p:nvPr userDrawn="1"/>
          </p:nvSpPr>
          <p:spPr>
            <a:xfrm>
              <a:off x="8076387" y="1142847"/>
              <a:ext cx="1263335" cy="1579169"/>
            </a:xfrm>
            <a:custGeom>
              <a:avLst/>
              <a:gdLst>
                <a:gd name="connsiteX0" fmla="*/ 898856 w 890471"/>
                <a:gd name="connsiteY0" fmla="*/ 449461 h 1113088"/>
                <a:gd name="connsiteX1" fmla="*/ 431359 w 890471"/>
                <a:gd name="connsiteY1" fmla="*/ 297 h 1113088"/>
                <a:gd name="connsiteX2" fmla="*/ 528 w 890471"/>
                <a:gd name="connsiteY2" fmla="*/ 427199 h 1113088"/>
                <a:gd name="connsiteX3" fmla="*/ 89575 w 890471"/>
                <a:gd name="connsiteY3" fmla="*/ 720531 h 1113088"/>
                <a:gd name="connsiteX4" fmla="*/ 233622 w 890471"/>
                <a:gd name="connsiteY4" fmla="*/ 1096362 h 1113088"/>
                <a:gd name="connsiteX5" fmla="*/ 233622 w 890471"/>
                <a:gd name="connsiteY5" fmla="*/ 1113386 h 1113088"/>
                <a:gd name="connsiteX6" fmla="*/ 664453 w 890471"/>
                <a:gd name="connsiteY6" fmla="*/ 1113386 h 1113088"/>
                <a:gd name="connsiteX7" fmla="*/ 664453 w 890471"/>
                <a:gd name="connsiteY7" fmla="*/ 1108148 h 1113088"/>
                <a:gd name="connsiteX8" fmla="*/ 804571 w 890471"/>
                <a:gd name="connsiteY8" fmla="*/ 725769 h 1113088"/>
                <a:gd name="connsiteX9" fmla="*/ 898856 w 890471"/>
                <a:gd name="connsiteY9" fmla="*/ 449461 h 11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0471" h="1113088">
                  <a:moveTo>
                    <a:pt x="898856" y="449461"/>
                  </a:moveTo>
                  <a:cubicBezTo>
                    <a:pt x="898856" y="195415"/>
                    <a:pt x="688024" y="-8870"/>
                    <a:pt x="431359" y="297"/>
                  </a:cubicBezTo>
                  <a:cubicBezTo>
                    <a:pt x="200884" y="9464"/>
                    <a:pt x="12313" y="195415"/>
                    <a:pt x="528" y="427199"/>
                  </a:cubicBezTo>
                  <a:cubicBezTo>
                    <a:pt x="-4710" y="537199"/>
                    <a:pt x="29337" y="639341"/>
                    <a:pt x="89575" y="720531"/>
                  </a:cubicBezTo>
                  <a:cubicBezTo>
                    <a:pt x="181241" y="841007"/>
                    <a:pt x="233622" y="944458"/>
                    <a:pt x="233622" y="1096362"/>
                  </a:cubicBezTo>
                  <a:lnTo>
                    <a:pt x="233622" y="1113386"/>
                  </a:lnTo>
                  <a:lnTo>
                    <a:pt x="664453" y="1113386"/>
                  </a:lnTo>
                  <a:lnTo>
                    <a:pt x="664453" y="1108148"/>
                  </a:lnTo>
                  <a:cubicBezTo>
                    <a:pt x="664453" y="954934"/>
                    <a:pt x="711595" y="847554"/>
                    <a:pt x="804571" y="725769"/>
                  </a:cubicBezTo>
                  <a:cubicBezTo>
                    <a:pt x="863499" y="648508"/>
                    <a:pt x="898856" y="552913"/>
                    <a:pt x="898856" y="449461"/>
                  </a:cubicBezTo>
                  <a:close/>
                </a:path>
              </a:pathLst>
            </a:custGeom>
            <a:grpFill/>
            <a:ln w="13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E7DB6749-013C-F02A-97CC-785A2A773933}"/>
                </a:ext>
              </a:extLst>
            </p:cNvPr>
            <p:cNvSpPr/>
            <p:nvPr userDrawn="1"/>
          </p:nvSpPr>
          <p:spPr>
            <a:xfrm>
              <a:off x="9489100" y="1622592"/>
              <a:ext cx="278676" cy="18578"/>
            </a:xfrm>
            <a:custGeom>
              <a:avLst/>
              <a:gdLst>
                <a:gd name="connsiteX0" fmla="*/ 0 w 196427"/>
                <a:gd name="connsiteY0" fmla="*/ 0 h 0"/>
                <a:gd name="connsiteX1" fmla="*/ 206904 w 19642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427">
                  <a:moveTo>
                    <a:pt x="0" y="0"/>
                  </a:moveTo>
                  <a:lnTo>
                    <a:pt x="206904" y="0"/>
                  </a:lnTo>
                </a:path>
              </a:pathLst>
            </a:custGeom>
            <a:grpFill/>
            <a:ln w="50928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8F072BA2-F31F-7423-28C0-43E3B26C8D61}"/>
                </a:ext>
              </a:extLst>
            </p:cNvPr>
            <p:cNvSpPr/>
            <p:nvPr userDrawn="1"/>
          </p:nvSpPr>
          <p:spPr>
            <a:xfrm>
              <a:off x="9219712" y="1044802"/>
              <a:ext cx="111471" cy="111471"/>
            </a:xfrm>
            <a:custGeom>
              <a:avLst/>
              <a:gdLst>
                <a:gd name="connsiteX0" fmla="*/ 89047 w 78570"/>
                <a:gd name="connsiteY0" fmla="*/ 0 h 78570"/>
                <a:gd name="connsiteX1" fmla="*/ 0 w 78570"/>
                <a:gd name="connsiteY1" fmla="*/ 89047 h 78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570" h="78570">
                  <a:moveTo>
                    <a:pt x="89047" y="0"/>
                  </a:moveTo>
                  <a:lnTo>
                    <a:pt x="0" y="89047"/>
                  </a:lnTo>
                </a:path>
              </a:pathLst>
            </a:custGeom>
            <a:grpFill/>
            <a:ln w="50928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CBA565AA-1170-779F-67B1-41264AE8DEF0}"/>
                </a:ext>
              </a:extLst>
            </p:cNvPr>
            <p:cNvSpPr/>
            <p:nvPr userDrawn="1"/>
          </p:nvSpPr>
          <p:spPr>
            <a:xfrm>
              <a:off x="8112435" y="1044802"/>
              <a:ext cx="111471" cy="111471"/>
            </a:xfrm>
            <a:custGeom>
              <a:avLst/>
              <a:gdLst>
                <a:gd name="connsiteX0" fmla="*/ 0 w 78570"/>
                <a:gd name="connsiteY0" fmla="*/ 0 h 78570"/>
                <a:gd name="connsiteX1" fmla="*/ 89047 w 78570"/>
                <a:gd name="connsiteY1" fmla="*/ 89047 h 78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570" h="78570">
                  <a:moveTo>
                    <a:pt x="0" y="0"/>
                  </a:moveTo>
                  <a:lnTo>
                    <a:pt x="89047" y="89047"/>
                  </a:lnTo>
                </a:path>
              </a:pathLst>
            </a:custGeom>
            <a:grpFill/>
            <a:ln w="50928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6983AAFD-9AF3-78C4-D14B-821118B4C28C}"/>
                </a:ext>
              </a:extLst>
            </p:cNvPr>
            <p:cNvSpPr/>
            <p:nvPr userDrawn="1"/>
          </p:nvSpPr>
          <p:spPr>
            <a:xfrm>
              <a:off x="8677221" y="719679"/>
              <a:ext cx="18578" cy="278676"/>
            </a:xfrm>
            <a:custGeom>
              <a:avLst/>
              <a:gdLst>
                <a:gd name="connsiteX0" fmla="*/ 0 w 0"/>
                <a:gd name="connsiteY0" fmla="*/ 196427 h 196427"/>
                <a:gd name="connsiteX1" fmla="*/ 0 w 0"/>
                <a:gd name="connsiteY1" fmla="*/ 0 h 19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96427">
                  <a:moveTo>
                    <a:pt x="0" y="196427"/>
                  </a:moveTo>
                  <a:lnTo>
                    <a:pt x="0" y="0"/>
                  </a:lnTo>
                </a:path>
              </a:pathLst>
            </a:custGeom>
            <a:grpFill/>
            <a:ln w="50928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6557809E-07F2-7C1F-B674-5A27DBCA774F}"/>
                </a:ext>
              </a:extLst>
            </p:cNvPr>
            <p:cNvSpPr/>
            <p:nvPr userDrawn="1"/>
          </p:nvSpPr>
          <p:spPr>
            <a:xfrm>
              <a:off x="8385539" y="1912417"/>
              <a:ext cx="204363" cy="631668"/>
            </a:xfrm>
            <a:custGeom>
              <a:avLst/>
              <a:gdLst>
                <a:gd name="connsiteX0" fmla="*/ 153213 w 144046"/>
                <a:gd name="connsiteY0" fmla="*/ 455712 h 445235"/>
                <a:gd name="connsiteX1" fmla="*/ 153213 w 144046"/>
                <a:gd name="connsiteY1" fmla="*/ 208213 h 445235"/>
                <a:gd name="connsiteX2" fmla="*/ 0 w 144046"/>
                <a:gd name="connsiteY2" fmla="*/ 0 h 445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4046" h="445235">
                  <a:moveTo>
                    <a:pt x="153213" y="455712"/>
                  </a:moveTo>
                  <a:lnTo>
                    <a:pt x="153213" y="208213"/>
                  </a:lnTo>
                  <a:lnTo>
                    <a:pt x="0" y="0"/>
                  </a:lnTo>
                </a:path>
              </a:pathLst>
            </a:custGeom>
            <a:grpFill/>
            <a:ln w="5092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8A027DCF-4A41-977E-D9D5-9AC9B975B1AA}"/>
                </a:ext>
              </a:extLst>
            </p:cNvPr>
            <p:cNvSpPr/>
            <p:nvPr userDrawn="1"/>
          </p:nvSpPr>
          <p:spPr>
            <a:xfrm>
              <a:off x="8827706" y="1912417"/>
              <a:ext cx="204363" cy="631668"/>
            </a:xfrm>
            <a:custGeom>
              <a:avLst/>
              <a:gdLst>
                <a:gd name="connsiteX0" fmla="*/ 0 w 144046"/>
                <a:gd name="connsiteY0" fmla="*/ 455712 h 445235"/>
                <a:gd name="connsiteX1" fmla="*/ 0 w 144046"/>
                <a:gd name="connsiteY1" fmla="*/ 208213 h 445235"/>
                <a:gd name="connsiteX2" fmla="*/ 153213 w 144046"/>
                <a:gd name="connsiteY2" fmla="*/ 0 h 445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4046" h="445235">
                  <a:moveTo>
                    <a:pt x="0" y="455712"/>
                  </a:moveTo>
                  <a:lnTo>
                    <a:pt x="0" y="208213"/>
                  </a:lnTo>
                  <a:lnTo>
                    <a:pt x="153213" y="0"/>
                  </a:lnTo>
                </a:path>
              </a:pathLst>
            </a:custGeom>
            <a:grpFill/>
            <a:ln w="5092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890442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9">
            <a:extLst>
              <a:ext uri="{FF2B5EF4-FFF2-40B4-BE49-F238E27FC236}">
                <a16:creationId xmlns:a16="http://schemas.microsoft.com/office/drawing/2014/main" id="{776D5767-025A-AB17-EB3D-A1322D390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4196" y="3011412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7" name="文本占位符 20">
            <a:extLst>
              <a:ext uri="{FF2B5EF4-FFF2-40B4-BE49-F238E27FC236}">
                <a16:creationId xmlns:a16="http://schemas.microsoft.com/office/drawing/2014/main" id="{86A62A8D-06B4-3D26-00D5-B9F9DF1990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5312" y="3906762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100">
                <a:solidFill>
                  <a:schemeClr val="accent2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5940EE8-E4A0-5B34-E214-70F7502391C1}"/>
              </a:ext>
            </a:extLst>
          </p:cNvPr>
          <p:cNvGrpSpPr/>
          <p:nvPr userDrawn="1"/>
        </p:nvGrpSpPr>
        <p:grpSpPr>
          <a:xfrm>
            <a:off x="319314" y="2036404"/>
            <a:ext cx="4072838" cy="4821596"/>
            <a:chOff x="8076387" y="719679"/>
            <a:chExt cx="1691389" cy="2002337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30412787-322C-A155-EBB8-E0A06B0F4FC9}"/>
                </a:ext>
              </a:extLst>
            </p:cNvPr>
            <p:cNvSpPr/>
            <p:nvPr userDrawn="1"/>
          </p:nvSpPr>
          <p:spPr>
            <a:xfrm>
              <a:off x="8076387" y="1142847"/>
              <a:ext cx="1263335" cy="1579169"/>
            </a:xfrm>
            <a:custGeom>
              <a:avLst/>
              <a:gdLst>
                <a:gd name="connsiteX0" fmla="*/ 898856 w 890471"/>
                <a:gd name="connsiteY0" fmla="*/ 449461 h 1113088"/>
                <a:gd name="connsiteX1" fmla="*/ 431359 w 890471"/>
                <a:gd name="connsiteY1" fmla="*/ 297 h 1113088"/>
                <a:gd name="connsiteX2" fmla="*/ 528 w 890471"/>
                <a:gd name="connsiteY2" fmla="*/ 427199 h 1113088"/>
                <a:gd name="connsiteX3" fmla="*/ 89575 w 890471"/>
                <a:gd name="connsiteY3" fmla="*/ 720531 h 1113088"/>
                <a:gd name="connsiteX4" fmla="*/ 233622 w 890471"/>
                <a:gd name="connsiteY4" fmla="*/ 1096362 h 1113088"/>
                <a:gd name="connsiteX5" fmla="*/ 233622 w 890471"/>
                <a:gd name="connsiteY5" fmla="*/ 1113386 h 1113088"/>
                <a:gd name="connsiteX6" fmla="*/ 664453 w 890471"/>
                <a:gd name="connsiteY6" fmla="*/ 1113386 h 1113088"/>
                <a:gd name="connsiteX7" fmla="*/ 664453 w 890471"/>
                <a:gd name="connsiteY7" fmla="*/ 1108148 h 1113088"/>
                <a:gd name="connsiteX8" fmla="*/ 804571 w 890471"/>
                <a:gd name="connsiteY8" fmla="*/ 725769 h 1113088"/>
                <a:gd name="connsiteX9" fmla="*/ 898856 w 890471"/>
                <a:gd name="connsiteY9" fmla="*/ 449461 h 11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0471" h="1113088">
                  <a:moveTo>
                    <a:pt x="898856" y="449461"/>
                  </a:moveTo>
                  <a:cubicBezTo>
                    <a:pt x="898856" y="195415"/>
                    <a:pt x="688024" y="-8870"/>
                    <a:pt x="431359" y="297"/>
                  </a:cubicBezTo>
                  <a:cubicBezTo>
                    <a:pt x="200884" y="9464"/>
                    <a:pt x="12313" y="195415"/>
                    <a:pt x="528" y="427199"/>
                  </a:cubicBezTo>
                  <a:cubicBezTo>
                    <a:pt x="-4710" y="537199"/>
                    <a:pt x="29337" y="639341"/>
                    <a:pt x="89575" y="720531"/>
                  </a:cubicBezTo>
                  <a:cubicBezTo>
                    <a:pt x="181241" y="841007"/>
                    <a:pt x="233622" y="944458"/>
                    <a:pt x="233622" y="1096362"/>
                  </a:cubicBezTo>
                  <a:lnTo>
                    <a:pt x="233622" y="1113386"/>
                  </a:lnTo>
                  <a:lnTo>
                    <a:pt x="664453" y="1113386"/>
                  </a:lnTo>
                  <a:lnTo>
                    <a:pt x="664453" y="1108148"/>
                  </a:lnTo>
                  <a:cubicBezTo>
                    <a:pt x="664453" y="954934"/>
                    <a:pt x="711595" y="847554"/>
                    <a:pt x="804571" y="725769"/>
                  </a:cubicBezTo>
                  <a:cubicBezTo>
                    <a:pt x="863499" y="648508"/>
                    <a:pt x="898856" y="552913"/>
                    <a:pt x="898856" y="449461"/>
                  </a:cubicBezTo>
                  <a:close/>
                </a:path>
              </a:pathLst>
            </a:custGeom>
            <a:grpFill/>
            <a:ln w="13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9E877729-9DCA-EB38-8CEE-38024F6D7312}"/>
                </a:ext>
              </a:extLst>
            </p:cNvPr>
            <p:cNvSpPr/>
            <p:nvPr userDrawn="1"/>
          </p:nvSpPr>
          <p:spPr>
            <a:xfrm>
              <a:off x="9489100" y="1622592"/>
              <a:ext cx="278676" cy="18578"/>
            </a:xfrm>
            <a:custGeom>
              <a:avLst/>
              <a:gdLst>
                <a:gd name="connsiteX0" fmla="*/ 0 w 196427"/>
                <a:gd name="connsiteY0" fmla="*/ 0 h 0"/>
                <a:gd name="connsiteX1" fmla="*/ 206904 w 19642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427">
                  <a:moveTo>
                    <a:pt x="0" y="0"/>
                  </a:moveTo>
                  <a:lnTo>
                    <a:pt x="206904" y="0"/>
                  </a:lnTo>
                </a:path>
              </a:pathLst>
            </a:custGeom>
            <a:grpFill/>
            <a:ln w="50928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875F3C39-98ED-A0F1-8707-9510063CC1D4}"/>
                </a:ext>
              </a:extLst>
            </p:cNvPr>
            <p:cNvSpPr/>
            <p:nvPr userDrawn="1"/>
          </p:nvSpPr>
          <p:spPr>
            <a:xfrm>
              <a:off x="9219712" y="1044802"/>
              <a:ext cx="111471" cy="111471"/>
            </a:xfrm>
            <a:custGeom>
              <a:avLst/>
              <a:gdLst>
                <a:gd name="connsiteX0" fmla="*/ 89047 w 78570"/>
                <a:gd name="connsiteY0" fmla="*/ 0 h 78570"/>
                <a:gd name="connsiteX1" fmla="*/ 0 w 78570"/>
                <a:gd name="connsiteY1" fmla="*/ 89047 h 78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570" h="78570">
                  <a:moveTo>
                    <a:pt x="89047" y="0"/>
                  </a:moveTo>
                  <a:lnTo>
                    <a:pt x="0" y="89047"/>
                  </a:lnTo>
                </a:path>
              </a:pathLst>
            </a:custGeom>
            <a:grpFill/>
            <a:ln w="50928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D60380E4-7268-FC9F-0F5A-1D4F932CA783}"/>
                </a:ext>
              </a:extLst>
            </p:cNvPr>
            <p:cNvSpPr/>
            <p:nvPr userDrawn="1"/>
          </p:nvSpPr>
          <p:spPr>
            <a:xfrm>
              <a:off x="8112435" y="1044802"/>
              <a:ext cx="111471" cy="111471"/>
            </a:xfrm>
            <a:custGeom>
              <a:avLst/>
              <a:gdLst>
                <a:gd name="connsiteX0" fmla="*/ 0 w 78570"/>
                <a:gd name="connsiteY0" fmla="*/ 0 h 78570"/>
                <a:gd name="connsiteX1" fmla="*/ 89047 w 78570"/>
                <a:gd name="connsiteY1" fmla="*/ 89047 h 78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570" h="78570">
                  <a:moveTo>
                    <a:pt x="0" y="0"/>
                  </a:moveTo>
                  <a:lnTo>
                    <a:pt x="89047" y="89047"/>
                  </a:lnTo>
                </a:path>
              </a:pathLst>
            </a:custGeom>
            <a:grpFill/>
            <a:ln w="50928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BED573B7-0229-17AD-73C0-2BE344027B35}"/>
                </a:ext>
              </a:extLst>
            </p:cNvPr>
            <p:cNvSpPr/>
            <p:nvPr userDrawn="1"/>
          </p:nvSpPr>
          <p:spPr>
            <a:xfrm>
              <a:off x="8677221" y="719679"/>
              <a:ext cx="18578" cy="278676"/>
            </a:xfrm>
            <a:custGeom>
              <a:avLst/>
              <a:gdLst>
                <a:gd name="connsiteX0" fmla="*/ 0 w 0"/>
                <a:gd name="connsiteY0" fmla="*/ 196427 h 196427"/>
                <a:gd name="connsiteX1" fmla="*/ 0 w 0"/>
                <a:gd name="connsiteY1" fmla="*/ 0 h 19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96427">
                  <a:moveTo>
                    <a:pt x="0" y="196427"/>
                  </a:moveTo>
                  <a:lnTo>
                    <a:pt x="0" y="0"/>
                  </a:lnTo>
                </a:path>
              </a:pathLst>
            </a:custGeom>
            <a:grpFill/>
            <a:ln w="50928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77ACD3B2-F02C-8838-67AF-F1801148C42B}"/>
                </a:ext>
              </a:extLst>
            </p:cNvPr>
            <p:cNvSpPr/>
            <p:nvPr userDrawn="1"/>
          </p:nvSpPr>
          <p:spPr>
            <a:xfrm>
              <a:off x="8385539" y="1912417"/>
              <a:ext cx="204363" cy="631668"/>
            </a:xfrm>
            <a:custGeom>
              <a:avLst/>
              <a:gdLst>
                <a:gd name="connsiteX0" fmla="*/ 153213 w 144046"/>
                <a:gd name="connsiteY0" fmla="*/ 455712 h 445235"/>
                <a:gd name="connsiteX1" fmla="*/ 153213 w 144046"/>
                <a:gd name="connsiteY1" fmla="*/ 208213 h 445235"/>
                <a:gd name="connsiteX2" fmla="*/ 0 w 144046"/>
                <a:gd name="connsiteY2" fmla="*/ 0 h 445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4046" h="445235">
                  <a:moveTo>
                    <a:pt x="153213" y="455712"/>
                  </a:moveTo>
                  <a:lnTo>
                    <a:pt x="153213" y="208213"/>
                  </a:lnTo>
                  <a:lnTo>
                    <a:pt x="0" y="0"/>
                  </a:lnTo>
                </a:path>
              </a:pathLst>
            </a:custGeom>
            <a:grpFill/>
            <a:ln w="5092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F44D81F2-3D22-0358-05BB-A6BB4940EFA4}"/>
                </a:ext>
              </a:extLst>
            </p:cNvPr>
            <p:cNvSpPr/>
            <p:nvPr userDrawn="1"/>
          </p:nvSpPr>
          <p:spPr>
            <a:xfrm>
              <a:off x="8827706" y="1912417"/>
              <a:ext cx="204363" cy="631668"/>
            </a:xfrm>
            <a:custGeom>
              <a:avLst/>
              <a:gdLst>
                <a:gd name="connsiteX0" fmla="*/ 0 w 144046"/>
                <a:gd name="connsiteY0" fmla="*/ 455712 h 445235"/>
                <a:gd name="connsiteX1" fmla="*/ 0 w 144046"/>
                <a:gd name="connsiteY1" fmla="*/ 208213 h 445235"/>
                <a:gd name="connsiteX2" fmla="*/ 153213 w 144046"/>
                <a:gd name="connsiteY2" fmla="*/ 0 h 445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4046" h="445235">
                  <a:moveTo>
                    <a:pt x="0" y="455712"/>
                  </a:moveTo>
                  <a:lnTo>
                    <a:pt x="0" y="208213"/>
                  </a:lnTo>
                  <a:lnTo>
                    <a:pt x="153213" y="0"/>
                  </a:lnTo>
                </a:path>
              </a:pathLst>
            </a:custGeom>
            <a:grpFill/>
            <a:ln w="5092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10521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9">
            <a:extLst>
              <a:ext uri="{FF2B5EF4-FFF2-40B4-BE49-F238E27FC236}">
                <a16:creationId xmlns:a16="http://schemas.microsoft.com/office/drawing/2014/main" id="{26C6B944-95FB-0A33-12A4-75DE5793E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4196" y="3011412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7" name="文本占位符 20">
            <a:extLst>
              <a:ext uri="{FF2B5EF4-FFF2-40B4-BE49-F238E27FC236}">
                <a16:creationId xmlns:a16="http://schemas.microsoft.com/office/drawing/2014/main" id="{66440B09-7EF9-CC10-9674-8D8DB844F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5312" y="3906762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100">
                <a:solidFill>
                  <a:schemeClr val="accent2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339E49AD-E837-4F0D-C470-0ABFA72496FF}"/>
              </a:ext>
            </a:extLst>
          </p:cNvPr>
          <p:cNvGrpSpPr/>
          <p:nvPr userDrawn="1"/>
        </p:nvGrpSpPr>
        <p:grpSpPr>
          <a:xfrm>
            <a:off x="319314" y="2036404"/>
            <a:ext cx="4072838" cy="4821596"/>
            <a:chOff x="8076387" y="719679"/>
            <a:chExt cx="1691389" cy="2002337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2314674E-3B12-189D-1A61-4F91084CA327}"/>
                </a:ext>
              </a:extLst>
            </p:cNvPr>
            <p:cNvSpPr/>
            <p:nvPr userDrawn="1"/>
          </p:nvSpPr>
          <p:spPr>
            <a:xfrm>
              <a:off x="8076387" y="1142847"/>
              <a:ext cx="1263335" cy="1579169"/>
            </a:xfrm>
            <a:custGeom>
              <a:avLst/>
              <a:gdLst>
                <a:gd name="connsiteX0" fmla="*/ 898856 w 890471"/>
                <a:gd name="connsiteY0" fmla="*/ 449461 h 1113088"/>
                <a:gd name="connsiteX1" fmla="*/ 431359 w 890471"/>
                <a:gd name="connsiteY1" fmla="*/ 297 h 1113088"/>
                <a:gd name="connsiteX2" fmla="*/ 528 w 890471"/>
                <a:gd name="connsiteY2" fmla="*/ 427199 h 1113088"/>
                <a:gd name="connsiteX3" fmla="*/ 89575 w 890471"/>
                <a:gd name="connsiteY3" fmla="*/ 720531 h 1113088"/>
                <a:gd name="connsiteX4" fmla="*/ 233622 w 890471"/>
                <a:gd name="connsiteY4" fmla="*/ 1096362 h 1113088"/>
                <a:gd name="connsiteX5" fmla="*/ 233622 w 890471"/>
                <a:gd name="connsiteY5" fmla="*/ 1113386 h 1113088"/>
                <a:gd name="connsiteX6" fmla="*/ 664453 w 890471"/>
                <a:gd name="connsiteY6" fmla="*/ 1113386 h 1113088"/>
                <a:gd name="connsiteX7" fmla="*/ 664453 w 890471"/>
                <a:gd name="connsiteY7" fmla="*/ 1108148 h 1113088"/>
                <a:gd name="connsiteX8" fmla="*/ 804571 w 890471"/>
                <a:gd name="connsiteY8" fmla="*/ 725769 h 1113088"/>
                <a:gd name="connsiteX9" fmla="*/ 898856 w 890471"/>
                <a:gd name="connsiteY9" fmla="*/ 449461 h 11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0471" h="1113088">
                  <a:moveTo>
                    <a:pt x="898856" y="449461"/>
                  </a:moveTo>
                  <a:cubicBezTo>
                    <a:pt x="898856" y="195415"/>
                    <a:pt x="688024" y="-8870"/>
                    <a:pt x="431359" y="297"/>
                  </a:cubicBezTo>
                  <a:cubicBezTo>
                    <a:pt x="200884" y="9464"/>
                    <a:pt x="12313" y="195415"/>
                    <a:pt x="528" y="427199"/>
                  </a:cubicBezTo>
                  <a:cubicBezTo>
                    <a:pt x="-4710" y="537199"/>
                    <a:pt x="29337" y="639341"/>
                    <a:pt x="89575" y="720531"/>
                  </a:cubicBezTo>
                  <a:cubicBezTo>
                    <a:pt x="181241" y="841007"/>
                    <a:pt x="233622" y="944458"/>
                    <a:pt x="233622" y="1096362"/>
                  </a:cubicBezTo>
                  <a:lnTo>
                    <a:pt x="233622" y="1113386"/>
                  </a:lnTo>
                  <a:lnTo>
                    <a:pt x="664453" y="1113386"/>
                  </a:lnTo>
                  <a:lnTo>
                    <a:pt x="664453" y="1108148"/>
                  </a:lnTo>
                  <a:cubicBezTo>
                    <a:pt x="664453" y="954934"/>
                    <a:pt x="711595" y="847554"/>
                    <a:pt x="804571" y="725769"/>
                  </a:cubicBezTo>
                  <a:cubicBezTo>
                    <a:pt x="863499" y="648508"/>
                    <a:pt x="898856" y="552913"/>
                    <a:pt x="898856" y="449461"/>
                  </a:cubicBezTo>
                  <a:close/>
                </a:path>
              </a:pathLst>
            </a:custGeom>
            <a:grpFill/>
            <a:ln w="13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C44E2811-3262-0374-140E-25440020B22D}"/>
                </a:ext>
              </a:extLst>
            </p:cNvPr>
            <p:cNvSpPr/>
            <p:nvPr userDrawn="1"/>
          </p:nvSpPr>
          <p:spPr>
            <a:xfrm>
              <a:off x="9489100" y="1622592"/>
              <a:ext cx="278676" cy="18578"/>
            </a:xfrm>
            <a:custGeom>
              <a:avLst/>
              <a:gdLst>
                <a:gd name="connsiteX0" fmla="*/ 0 w 196427"/>
                <a:gd name="connsiteY0" fmla="*/ 0 h 0"/>
                <a:gd name="connsiteX1" fmla="*/ 206904 w 19642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427">
                  <a:moveTo>
                    <a:pt x="0" y="0"/>
                  </a:moveTo>
                  <a:lnTo>
                    <a:pt x="206904" y="0"/>
                  </a:lnTo>
                </a:path>
              </a:pathLst>
            </a:custGeom>
            <a:grpFill/>
            <a:ln w="50928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35AD615D-9BDF-DDB4-1850-041CA89B375F}"/>
                </a:ext>
              </a:extLst>
            </p:cNvPr>
            <p:cNvSpPr/>
            <p:nvPr userDrawn="1"/>
          </p:nvSpPr>
          <p:spPr>
            <a:xfrm>
              <a:off x="9219712" y="1044802"/>
              <a:ext cx="111471" cy="111471"/>
            </a:xfrm>
            <a:custGeom>
              <a:avLst/>
              <a:gdLst>
                <a:gd name="connsiteX0" fmla="*/ 89047 w 78570"/>
                <a:gd name="connsiteY0" fmla="*/ 0 h 78570"/>
                <a:gd name="connsiteX1" fmla="*/ 0 w 78570"/>
                <a:gd name="connsiteY1" fmla="*/ 89047 h 78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570" h="78570">
                  <a:moveTo>
                    <a:pt x="89047" y="0"/>
                  </a:moveTo>
                  <a:lnTo>
                    <a:pt x="0" y="89047"/>
                  </a:lnTo>
                </a:path>
              </a:pathLst>
            </a:custGeom>
            <a:grpFill/>
            <a:ln w="50928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CE1DA77A-89BA-892C-628E-91084F8F86DD}"/>
                </a:ext>
              </a:extLst>
            </p:cNvPr>
            <p:cNvSpPr/>
            <p:nvPr userDrawn="1"/>
          </p:nvSpPr>
          <p:spPr>
            <a:xfrm>
              <a:off x="8112435" y="1044802"/>
              <a:ext cx="111471" cy="111471"/>
            </a:xfrm>
            <a:custGeom>
              <a:avLst/>
              <a:gdLst>
                <a:gd name="connsiteX0" fmla="*/ 0 w 78570"/>
                <a:gd name="connsiteY0" fmla="*/ 0 h 78570"/>
                <a:gd name="connsiteX1" fmla="*/ 89047 w 78570"/>
                <a:gd name="connsiteY1" fmla="*/ 89047 h 78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570" h="78570">
                  <a:moveTo>
                    <a:pt x="0" y="0"/>
                  </a:moveTo>
                  <a:lnTo>
                    <a:pt x="89047" y="89047"/>
                  </a:lnTo>
                </a:path>
              </a:pathLst>
            </a:custGeom>
            <a:grpFill/>
            <a:ln w="50928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EB3DA700-C17D-D09F-33AB-E312CD0C6F31}"/>
                </a:ext>
              </a:extLst>
            </p:cNvPr>
            <p:cNvSpPr/>
            <p:nvPr userDrawn="1"/>
          </p:nvSpPr>
          <p:spPr>
            <a:xfrm>
              <a:off x="8677221" y="719679"/>
              <a:ext cx="18578" cy="278676"/>
            </a:xfrm>
            <a:custGeom>
              <a:avLst/>
              <a:gdLst>
                <a:gd name="connsiteX0" fmla="*/ 0 w 0"/>
                <a:gd name="connsiteY0" fmla="*/ 196427 h 196427"/>
                <a:gd name="connsiteX1" fmla="*/ 0 w 0"/>
                <a:gd name="connsiteY1" fmla="*/ 0 h 19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96427">
                  <a:moveTo>
                    <a:pt x="0" y="196427"/>
                  </a:moveTo>
                  <a:lnTo>
                    <a:pt x="0" y="0"/>
                  </a:lnTo>
                </a:path>
              </a:pathLst>
            </a:custGeom>
            <a:grpFill/>
            <a:ln w="50928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DE5BF30C-3652-9D67-7541-442D683A2F68}"/>
                </a:ext>
              </a:extLst>
            </p:cNvPr>
            <p:cNvSpPr/>
            <p:nvPr userDrawn="1"/>
          </p:nvSpPr>
          <p:spPr>
            <a:xfrm>
              <a:off x="8385539" y="1912417"/>
              <a:ext cx="204363" cy="631668"/>
            </a:xfrm>
            <a:custGeom>
              <a:avLst/>
              <a:gdLst>
                <a:gd name="connsiteX0" fmla="*/ 153213 w 144046"/>
                <a:gd name="connsiteY0" fmla="*/ 455712 h 445235"/>
                <a:gd name="connsiteX1" fmla="*/ 153213 w 144046"/>
                <a:gd name="connsiteY1" fmla="*/ 208213 h 445235"/>
                <a:gd name="connsiteX2" fmla="*/ 0 w 144046"/>
                <a:gd name="connsiteY2" fmla="*/ 0 h 445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4046" h="445235">
                  <a:moveTo>
                    <a:pt x="153213" y="455712"/>
                  </a:moveTo>
                  <a:lnTo>
                    <a:pt x="153213" y="208213"/>
                  </a:lnTo>
                  <a:lnTo>
                    <a:pt x="0" y="0"/>
                  </a:lnTo>
                </a:path>
              </a:pathLst>
            </a:custGeom>
            <a:grpFill/>
            <a:ln w="5092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F2470F78-D2C0-E8A3-DE72-D44D4C51A432}"/>
                </a:ext>
              </a:extLst>
            </p:cNvPr>
            <p:cNvSpPr/>
            <p:nvPr userDrawn="1"/>
          </p:nvSpPr>
          <p:spPr>
            <a:xfrm>
              <a:off x="8827706" y="1912417"/>
              <a:ext cx="204363" cy="631668"/>
            </a:xfrm>
            <a:custGeom>
              <a:avLst/>
              <a:gdLst>
                <a:gd name="connsiteX0" fmla="*/ 0 w 144046"/>
                <a:gd name="connsiteY0" fmla="*/ 455712 h 445235"/>
                <a:gd name="connsiteX1" fmla="*/ 0 w 144046"/>
                <a:gd name="connsiteY1" fmla="*/ 208213 h 445235"/>
                <a:gd name="connsiteX2" fmla="*/ 153213 w 144046"/>
                <a:gd name="connsiteY2" fmla="*/ 0 h 445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4046" h="445235">
                  <a:moveTo>
                    <a:pt x="0" y="455712"/>
                  </a:moveTo>
                  <a:lnTo>
                    <a:pt x="0" y="208213"/>
                  </a:lnTo>
                  <a:lnTo>
                    <a:pt x="153213" y="0"/>
                  </a:lnTo>
                </a:path>
              </a:pathLst>
            </a:custGeom>
            <a:grpFill/>
            <a:ln w="5092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91952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9">
            <a:extLst>
              <a:ext uri="{FF2B5EF4-FFF2-40B4-BE49-F238E27FC236}">
                <a16:creationId xmlns:a16="http://schemas.microsoft.com/office/drawing/2014/main" id="{80084756-3E88-F9FD-D0D1-EF6566C8A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4196" y="3011412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7" name="文本占位符 20">
            <a:extLst>
              <a:ext uri="{FF2B5EF4-FFF2-40B4-BE49-F238E27FC236}">
                <a16:creationId xmlns:a16="http://schemas.microsoft.com/office/drawing/2014/main" id="{ECB55D2F-BFDF-EBD4-EF71-946F83AF9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25312" y="3906762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1100">
                <a:solidFill>
                  <a:schemeClr val="accent2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6CF683E-C439-22EB-8C26-BEBB9953035D}"/>
              </a:ext>
            </a:extLst>
          </p:cNvPr>
          <p:cNvGrpSpPr/>
          <p:nvPr userDrawn="1"/>
        </p:nvGrpSpPr>
        <p:grpSpPr>
          <a:xfrm>
            <a:off x="319314" y="2036404"/>
            <a:ext cx="4072838" cy="4821596"/>
            <a:chOff x="8076387" y="719679"/>
            <a:chExt cx="1691389" cy="2002337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60820B0D-C219-3B19-BFF1-E552F292190E}"/>
                </a:ext>
              </a:extLst>
            </p:cNvPr>
            <p:cNvSpPr/>
            <p:nvPr userDrawn="1"/>
          </p:nvSpPr>
          <p:spPr>
            <a:xfrm>
              <a:off x="8076387" y="1142847"/>
              <a:ext cx="1263335" cy="1579169"/>
            </a:xfrm>
            <a:custGeom>
              <a:avLst/>
              <a:gdLst>
                <a:gd name="connsiteX0" fmla="*/ 898856 w 890471"/>
                <a:gd name="connsiteY0" fmla="*/ 449461 h 1113088"/>
                <a:gd name="connsiteX1" fmla="*/ 431359 w 890471"/>
                <a:gd name="connsiteY1" fmla="*/ 297 h 1113088"/>
                <a:gd name="connsiteX2" fmla="*/ 528 w 890471"/>
                <a:gd name="connsiteY2" fmla="*/ 427199 h 1113088"/>
                <a:gd name="connsiteX3" fmla="*/ 89575 w 890471"/>
                <a:gd name="connsiteY3" fmla="*/ 720531 h 1113088"/>
                <a:gd name="connsiteX4" fmla="*/ 233622 w 890471"/>
                <a:gd name="connsiteY4" fmla="*/ 1096362 h 1113088"/>
                <a:gd name="connsiteX5" fmla="*/ 233622 w 890471"/>
                <a:gd name="connsiteY5" fmla="*/ 1113386 h 1113088"/>
                <a:gd name="connsiteX6" fmla="*/ 664453 w 890471"/>
                <a:gd name="connsiteY6" fmla="*/ 1113386 h 1113088"/>
                <a:gd name="connsiteX7" fmla="*/ 664453 w 890471"/>
                <a:gd name="connsiteY7" fmla="*/ 1108148 h 1113088"/>
                <a:gd name="connsiteX8" fmla="*/ 804571 w 890471"/>
                <a:gd name="connsiteY8" fmla="*/ 725769 h 1113088"/>
                <a:gd name="connsiteX9" fmla="*/ 898856 w 890471"/>
                <a:gd name="connsiteY9" fmla="*/ 449461 h 111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90471" h="1113088">
                  <a:moveTo>
                    <a:pt x="898856" y="449461"/>
                  </a:moveTo>
                  <a:cubicBezTo>
                    <a:pt x="898856" y="195415"/>
                    <a:pt x="688024" y="-8870"/>
                    <a:pt x="431359" y="297"/>
                  </a:cubicBezTo>
                  <a:cubicBezTo>
                    <a:pt x="200884" y="9464"/>
                    <a:pt x="12313" y="195415"/>
                    <a:pt x="528" y="427199"/>
                  </a:cubicBezTo>
                  <a:cubicBezTo>
                    <a:pt x="-4710" y="537199"/>
                    <a:pt x="29337" y="639341"/>
                    <a:pt x="89575" y="720531"/>
                  </a:cubicBezTo>
                  <a:cubicBezTo>
                    <a:pt x="181241" y="841007"/>
                    <a:pt x="233622" y="944458"/>
                    <a:pt x="233622" y="1096362"/>
                  </a:cubicBezTo>
                  <a:lnTo>
                    <a:pt x="233622" y="1113386"/>
                  </a:lnTo>
                  <a:lnTo>
                    <a:pt x="664453" y="1113386"/>
                  </a:lnTo>
                  <a:lnTo>
                    <a:pt x="664453" y="1108148"/>
                  </a:lnTo>
                  <a:cubicBezTo>
                    <a:pt x="664453" y="954934"/>
                    <a:pt x="711595" y="847554"/>
                    <a:pt x="804571" y="725769"/>
                  </a:cubicBezTo>
                  <a:cubicBezTo>
                    <a:pt x="863499" y="648508"/>
                    <a:pt x="898856" y="552913"/>
                    <a:pt x="898856" y="449461"/>
                  </a:cubicBezTo>
                  <a:close/>
                </a:path>
              </a:pathLst>
            </a:custGeom>
            <a:grpFill/>
            <a:ln w="130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AF72CC5D-D7FC-BA6D-A1E0-93656C2AC793}"/>
                </a:ext>
              </a:extLst>
            </p:cNvPr>
            <p:cNvSpPr/>
            <p:nvPr userDrawn="1"/>
          </p:nvSpPr>
          <p:spPr>
            <a:xfrm>
              <a:off x="9489100" y="1622592"/>
              <a:ext cx="278676" cy="18578"/>
            </a:xfrm>
            <a:custGeom>
              <a:avLst/>
              <a:gdLst>
                <a:gd name="connsiteX0" fmla="*/ 0 w 196427"/>
                <a:gd name="connsiteY0" fmla="*/ 0 h 0"/>
                <a:gd name="connsiteX1" fmla="*/ 206904 w 196427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6427">
                  <a:moveTo>
                    <a:pt x="0" y="0"/>
                  </a:moveTo>
                  <a:lnTo>
                    <a:pt x="206904" y="0"/>
                  </a:lnTo>
                </a:path>
              </a:pathLst>
            </a:custGeom>
            <a:grpFill/>
            <a:ln w="50928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7365A4CE-7136-C1D6-4139-29FE28C5B770}"/>
                </a:ext>
              </a:extLst>
            </p:cNvPr>
            <p:cNvSpPr/>
            <p:nvPr userDrawn="1"/>
          </p:nvSpPr>
          <p:spPr>
            <a:xfrm>
              <a:off x="9219712" y="1044802"/>
              <a:ext cx="111471" cy="111471"/>
            </a:xfrm>
            <a:custGeom>
              <a:avLst/>
              <a:gdLst>
                <a:gd name="connsiteX0" fmla="*/ 89047 w 78570"/>
                <a:gd name="connsiteY0" fmla="*/ 0 h 78570"/>
                <a:gd name="connsiteX1" fmla="*/ 0 w 78570"/>
                <a:gd name="connsiteY1" fmla="*/ 89047 h 78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570" h="78570">
                  <a:moveTo>
                    <a:pt x="89047" y="0"/>
                  </a:moveTo>
                  <a:lnTo>
                    <a:pt x="0" y="89047"/>
                  </a:lnTo>
                </a:path>
              </a:pathLst>
            </a:custGeom>
            <a:grpFill/>
            <a:ln w="50928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09CB8AF7-F35D-8D53-10CE-408F973AB466}"/>
                </a:ext>
              </a:extLst>
            </p:cNvPr>
            <p:cNvSpPr/>
            <p:nvPr userDrawn="1"/>
          </p:nvSpPr>
          <p:spPr>
            <a:xfrm>
              <a:off x="8112435" y="1044802"/>
              <a:ext cx="111471" cy="111471"/>
            </a:xfrm>
            <a:custGeom>
              <a:avLst/>
              <a:gdLst>
                <a:gd name="connsiteX0" fmla="*/ 0 w 78570"/>
                <a:gd name="connsiteY0" fmla="*/ 0 h 78570"/>
                <a:gd name="connsiteX1" fmla="*/ 89047 w 78570"/>
                <a:gd name="connsiteY1" fmla="*/ 89047 h 78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8570" h="78570">
                  <a:moveTo>
                    <a:pt x="0" y="0"/>
                  </a:moveTo>
                  <a:lnTo>
                    <a:pt x="89047" y="89047"/>
                  </a:lnTo>
                </a:path>
              </a:pathLst>
            </a:custGeom>
            <a:grpFill/>
            <a:ln w="50928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EB787540-4DA3-D37B-8E77-F3EA2A99CAA4}"/>
                </a:ext>
              </a:extLst>
            </p:cNvPr>
            <p:cNvSpPr/>
            <p:nvPr userDrawn="1"/>
          </p:nvSpPr>
          <p:spPr>
            <a:xfrm>
              <a:off x="8677221" y="719679"/>
              <a:ext cx="18578" cy="278676"/>
            </a:xfrm>
            <a:custGeom>
              <a:avLst/>
              <a:gdLst>
                <a:gd name="connsiteX0" fmla="*/ 0 w 0"/>
                <a:gd name="connsiteY0" fmla="*/ 196427 h 196427"/>
                <a:gd name="connsiteX1" fmla="*/ 0 w 0"/>
                <a:gd name="connsiteY1" fmla="*/ 0 h 19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96427">
                  <a:moveTo>
                    <a:pt x="0" y="196427"/>
                  </a:moveTo>
                  <a:lnTo>
                    <a:pt x="0" y="0"/>
                  </a:lnTo>
                </a:path>
              </a:pathLst>
            </a:custGeom>
            <a:grpFill/>
            <a:ln w="50928" cap="flat">
              <a:solidFill>
                <a:schemeClr val="accent1">
                  <a:lumMod val="20000"/>
                  <a:lumOff val="8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B85FE3F8-1E92-C794-9594-AC3D57982D06}"/>
                </a:ext>
              </a:extLst>
            </p:cNvPr>
            <p:cNvSpPr/>
            <p:nvPr userDrawn="1"/>
          </p:nvSpPr>
          <p:spPr>
            <a:xfrm>
              <a:off x="8385539" y="1912417"/>
              <a:ext cx="204363" cy="631668"/>
            </a:xfrm>
            <a:custGeom>
              <a:avLst/>
              <a:gdLst>
                <a:gd name="connsiteX0" fmla="*/ 153213 w 144046"/>
                <a:gd name="connsiteY0" fmla="*/ 455712 h 445235"/>
                <a:gd name="connsiteX1" fmla="*/ 153213 w 144046"/>
                <a:gd name="connsiteY1" fmla="*/ 208213 h 445235"/>
                <a:gd name="connsiteX2" fmla="*/ 0 w 144046"/>
                <a:gd name="connsiteY2" fmla="*/ 0 h 445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4046" h="445235">
                  <a:moveTo>
                    <a:pt x="153213" y="455712"/>
                  </a:moveTo>
                  <a:lnTo>
                    <a:pt x="153213" y="208213"/>
                  </a:lnTo>
                  <a:lnTo>
                    <a:pt x="0" y="0"/>
                  </a:lnTo>
                </a:path>
              </a:pathLst>
            </a:custGeom>
            <a:grpFill/>
            <a:ln w="5092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D5846AD-5473-F00D-D000-3A287E512CBF}"/>
                </a:ext>
              </a:extLst>
            </p:cNvPr>
            <p:cNvSpPr/>
            <p:nvPr userDrawn="1"/>
          </p:nvSpPr>
          <p:spPr>
            <a:xfrm>
              <a:off x="8827706" y="1912417"/>
              <a:ext cx="204363" cy="631668"/>
            </a:xfrm>
            <a:custGeom>
              <a:avLst/>
              <a:gdLst>
                <a:gd name="connsiteX0" fmla="*/ 0 w 144046"/>
                <a:gd name="connsiteY0" fmla="*/ 455712 h 445235"/>
                <a:gd name="connsiteX1" fmla="*/ 0 w 144046"/>
                <a:gd name="connsiteY1" fmla="*/ 208213 h 445235"/>
                <a:gd name="connsiteX2" fmla="*/ 153213 w 144046"/>
                <a:gd name="connsiteY2" fmla="*/ 0 h 445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4046" h="445235">
                  <a:moveTo>
                    <a:pt x="0" y="455712"/>
                  </a:moveTo>
                  <a:lnTo>
                    <a:pt x="0" y="208213"/>
                  </a:lnTo>
                  <a:lnTo>
                    <a:pt x="153213" y="0"/>
                  </a:lnTo>
                </a:path>
              </a:pathLst>
            </a:custGeom>
            <a:grpFill/>
            <a:ln w="50928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2314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91ABE1-5B34-B846-B4DF-F79A4EC15B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F793E0-7BDA-984F-6CE5-F82BBF4CE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58DB11-BF6C-6775-EDF4-D4CF07DDF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9DF1F-6530-4699-A111-D33995AECCB8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82CE7D-444E-7EA9-570E-EDD93056E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A25301-106C-8E7C-2483-94B2632F8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2084D-558C-4FF2-B830-8D81DB3FE3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953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B767FD-9BB9-67DC-3FA8-244FC75FE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87D839F-32FF-CA58-4BEE-D7BF499D8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B2920E-9119-EF13-E53D-46472D2187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9DF1F-6530-4699-A111-D33995AECCB8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20A8A4-18A7-8577-EC41-DAD61DA4E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AA4675-DA5A-5A2A-4015-197086E2A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2084D-558C-4FF2-B830-8D81DB3FE3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86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38ABB0-E1E1-1836-1E27-0674046CE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67BBED-4C2A-E0CB-F0EA-D636A00765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8EAEB6-8253-69DD-758F-970FBFEEE7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8DFBBC-B4A4-CDC5-E27D-DCBA0017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9DF1F-6530-4699-A111-D33995AECCB8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B7D0033-FEC3-F314-ECA3-EA7BD3075E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473D6EC-8595-75FB-794F-9F7E88D2C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2084D-558C-4FF2-B830-8D81DB3FE3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934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702E64-6967-B1EC-FC78-73A7B3533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949298F-983C-A318-FE35-5DD4684BB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4B46EBF-CC80-0DF9-AAE2-798E1FB897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21F614A-448F-8C07-76B0-88693CA758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B151DFF-927D-E46C-8EF9-3B5767367C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135FCF3-5320-7A6A-24FD-8E19DBDB7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9DF1F-6530-4699-A111-D33995AECCB8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49FC0D3-7BA3-DF57-0A97-E75386ED4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9B7F8A2-349F-E4A8-C376-CD127F332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2084D-558C-4FF2-B830-8D81DB3FE3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645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F14991-4181-9E3D-6216-10735088C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58657A4-F3B3-4837-F433-74883468F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9DF1F-6530-4699-A111-D33995AECCB8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BAE0F67-5AE4-72DF-6527-89F1746E4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BABEF8-82D1-E6CC-D064-1303E5EF5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2084D-558C-4FF2-B830-8D81DB3FE3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184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FE712F4-272B-8D3E-E063-86926D14C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9DF1F-6530-4699-A111-D33995AECCB8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7700629-499E-2EE0-7334-435F0EA53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6A3A5E-CC71-8026-8C0F-AB2215B14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2084D-558C-4FF2-B830-8D81DB3FE3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248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A7336A-B3A0-D1C6-0757-91F0801AB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236FA1-FB33-79D2-1B22-90576F2F3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9656D2E-7E88-8F23-6B1E-DCEB9BC026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C7199CD-1301-1846-9468-1404BDF1A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9DF1F-6530-4699-A111-D33995AECCB8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2A91A9F-D7EA-5E35-8474-FBE3B6EA8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9753F71-5762-C869-BE06-B411098B4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2084D-558C-4FF2-B830-8D81DB3FE3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297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4D2EDF-731B-7386-7332-B7109C73E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9516D72-B22B-5409-3686-0E6D1BEED1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5A7D978-1425-5306-894E-FDF0AD00C5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3D2669B-C4F9-3761-99C7-1DBBD83FE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89DF1F-6530-4699-A111-D33995AECCB8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ABFB97C-970F-234C-FAFA-C5D23D7A4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F9A1BDB-FA25-265A-EF44-BDC0E7CC6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2084D-558C-4FF2-B830-8D81DB3FE3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479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F2EC1DF-9B72-4353-DAA2-704450F809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C2E426-43A7-EB0C-EF5F-59127D2F7D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5E9E62-805C-FF86-474E-D74F127024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9DF1F-6530-4699-A111-D33995AECCB8}" type="datetimeFigureOut">
              <a:rPr lang="zh-CN" altLang="en-US" smtClean="0"/>
              <a:t>2024/1/19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3B5C1B-FFC7-B60E-53E4-8C1A270496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AE2337-47BB-03F3-3ABC-721BDCD3E4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A2084D-558C-4FF2-B830-8D81DB3FE3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367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2ECC3A2D-B63D-42B6-9B19-CEBC81673749}"/>
              </a:ext>
            </a:extLst>
          </p:cNvPr>
          <p:cNvGrpSpPr/>
          <p:nvPr/>
        </p:nvGrpSpPr>
        <p:grpSpPr>
          <a:xfrm>
            <a:off x="529772" y="0"/>
            <a:ext cx="11662229" cy="6858000"/>
            <a:chOff x="529772" y="0"/>
            <a:chExt cx="11662229" cy="685800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D170D67-E617-4A13-AF78-91887209DD1C}"/>
                </a:ext>
              </a:extLst>
            </p:cNvPr>
            <p:cNvGrpSpPr/>
            <p:nvPr/>
          </p:nvGrpSpPr>
          <p:grpSpPr>
            <a:xfrm>
              <a:off x="1744597" y="0"/>
              <a:ext cx="10447404" cy="6858000"/>
              <a:chOff x="1744597" y="0"/>
              <a:chExt cx="10447404" cy="6858000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3C18B7A4-B30D-4A69-A0DC-921BA47A7F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744597" y="0"/>
                <a:ext cx="356958" cy="1619249"/>
              </a:xfrm>
              <a:custGeom>
                <a:avLst/>
                <a:gdLst>
                  <a:gd name="connsiteX0" fmla="*/ 239071 w 356958"/>
                  <a:gd name="connsiteY0" fmla="*/ 0 h 1619249"/>
                  <a:gd name="connsiteX1" fmla="*/ 356958 w 356958"/>
                  <a:gd name="connsiteY1" fmla="*/ 0 h 1619249"/>
                  <a:gd name="connsiteX2" fmla="*/ 117887 w 356958"/>
                  <a:gd name="connsiteY2" fmla="*/ 1619249 h 1619249"/>
                  <a:gd name="connsiteX3" fmla="*/ 0 w 356958"/>
                  <a:gd name="connsiteY3" fmla="*/ 1619249 h 1619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958" h="1619249">
                    <a:moveTo>
                      <a:pt x="239071" y="0"/>
                    </a:moveTo>
                    <a:lnTo>
                      <a:pt x="356958" y="0"/>
                    </a:lnTo>
                    <a:lnTo>
                      <a:pt x="117887" y="1619249"/>
                    </a:lnTo>
                    <a:lnTo>
                      <a:pt x="0" y="1619249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240E0B3F-5ED9-4871-8B3B-D5C6869DD6D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70556" y="3326198"/>
                <a:ext cx="521445" cy="3531802"/>
              </a:xfrm>
              <a:custGeom>
                <a:avLst/>
                <a:gdLst>
                  <a:gd name="connsiteX0" fmla="*/ 521445 w 521445"/>
                  <a:gd name="connsiteY0" fmla="*/ 0 h 3531802"/>
                  <a:gd name="connsiteX1" fmla="*/ 521445 w 521445"/>
                  <a:gd name="connsiteY1" fmla="*/ 798461 h 3531802"/>
                  <a:gd name="connsiteX2" fmla="*/ 117887 w 521445"/>
                  <a:gd name="connsiteY2" fmla="*/ 3531802 h 3531802"/>
                  <a:gd name="connsiteX3" fmla="*/ 0 w 521445"/>
                  <a:gd name="connsiteY3" fmla="*/ 3531802 h 3531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1445" h="3531802">
                    <a:moveTo>
                      <a:pt x="521445" y="0"/>
                    </a:moveTo>
                    <a:lnTo>
                      <a:pt x="521445" y="798461"/>
                    </a:lnTo>
                    <a:lnTo>
                      <a:pt x="117887" y="3531802"/>
                    </a:lnTo>
                    <a:lnTo>
                      <a:pt x="0" y="3531802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0796BE7B-145B-42B4-B8DB-89B65CCB6A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815669" y="6129338"/>
                <a:ext cx="225469" cy="728662"/>
              </a:xfrm>
              <a:custGeom>
                <a:avLst/>
                <a:gdLst>
                  <a:gd name="connsiteX0" fmla="*/ 107582 w 225469"/>
                  <a:gd name="connsiteY0" fmla="*/ 0 h 728662"/>
                  <a:gd name="connsiteX1" fmla="*/ 225469 w 225469"/>
                  <a:gd name="connsiteY1" fmla="*/ 0 h 728662"/>
                  <a:gd name="connsiteX2" fmla="*/ 117887 w 225469"/>
                  <a:gd name="connsiteY2" fmla="*/ 728662 h 728662"/>
                  <a:gd name="connsiteX3" fmla="*/ 0 w 225469"/>
                  <a:gd name="connsiteY3" fmla="*/ 728662 h 728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469" h="728662">
                    <a:moveTo>
                      <a:pt x="107582" y="0"/>
                    </a:moveTo>
                    <a:lnTo>
                      <a:pt x="225469" y="0"/>
                    </a:lnTo>
                    <a:lnTo>
                      <a:pt x="117887" y="728662"/>
                    </a:lnTo>
                    <a:lnTo>
                      <a:pt x="0" y="72866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alpha val="21000"/>
                    </a:schemeClr>
                  </a:gs>
                  <a:gs pos="100000">
                    <a:schemeClr val="accent1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212B9901-3237-4345-BBEF-EDEAC1692632}"/>
                </a:ext>
              </a:extLst>
            </p:cNvPr>
            <p:cNvGrpSpPr/>
            <p:nvPr/>
          </p:nvGrpSpPr>
          <p:grpSpPr>
            <a:xfrm>
              <a:off x="529772" y="2073419"/>
              <a:ext cx="3004456" cy="3933373"/>
              <a:chOff x="529772" y="2073419"/>
              <a:chExt cx="3004456" cy="3933373"/>
            </a:xfrm>
          </p:grpSpPr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id="{BB1435DC-15C7-447D-92A1-45AB49E104C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9772" y="2073419"/>
                <a:ext cx="3004456" cy="3933372"/>
              </a:xfrm>
              <a:prstGeom prst="parallelogram">
                <a:avLst>
                  <a:gd name="adj" fmla="val 17845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0000">
                    <a:schemeClr val="accent1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defTabSz="913765"/>
                <a:endParaRPr lang="zh-CN" altLang="en-US" sz="2000" b="1">
                  <a:solidFill>
                    <a:srgbClr val="FFFFFF"/>
                  </a:solidFill>
                </a:endParaRPr>
              </a:p>
            </p:txBody>
          </p:sp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76CC5060-215F-4995-B451-9264B0698C8F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06" b="906"/>
              <a:stretch/>
            </p:blipFill>
            <p:spPr>
              <a:xfrm>
                <a:off x="800871" y="2234540"/>
                <a:ext cx="2516111" cy="3294041"/>
              </a:xfrm>
              <a:prstGeom prst="parallelogram">
                <a:avLst>
                  <a:gd name="adj" fmla="val 17392"/>
                </a:avLst>
              </a:prstGeom>
            </p:spPr>
          </p:pic>
          <p:sp>
            <p:nvSpPr>
              <p:cNvPr id="22" name="平行四边形 21">
                <a:extLst>
                  <a:ext uri="{FF2B5EF4-FFF2-40B4-BE49-F238E27FC236}">
                    <a16:creationId xmlns:a16="http://schemas.microsoft.com/office/drawing/2014/main" id="{B702EC4B-5112-4965-AC9C-AEB4542F00E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9772" y="3633788"/>
                <a:ext cx="2786608" cy="2373004"/>
              </a:xfrm>
              <a:prstGeom prst="parallelogram">
                <a:avLst>
                  <a:gd name="adj" fmla="val 14072"/>
                </a:avLst>
              </a:prstGeom>
              <a:gradFill flip="none" rotWithShape="1">
                <a:gsLst>
                  <a:gs pos="42000">
                    <a:schemeClr val="accent1"/>
                  </a:gs>
                  <a:gs pos="100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C7468F5-BF93-4BD0-AF64-A64AD194F687}"/>
                  </a:ext>
                </a:extLst>
              </p:cNvPr>
              <p:cNvSpPr txBox="1"/>
              <p:nvPr/>
            </p:nvSpPr>
            <p:spPr>
              <a:xfrm>
                <a:off x="882674" y="4953226"/>
                <a:ext cx="2080804" cy="9355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400" b="0" i="0" dirty="0">
                    <a:solidFill>
                      <a:schemeClr val="bg1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概述算法的概念与特征，运用恰当的描述方法和控制结构表示简单算法</a:t>
                </a:r>
                <a:endParaRPr lang="zh-CN" altLang="en-US" sz="1400" dirty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endParaRPr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34D023AA-E2DD-4454-A871-5C2F4555D6AB}"/>
                </a:ext>
              </a:extLst>
            </p:cNvPr>
            <p:cNvGrpSpPr/>
            <p:nvPr/>
          </p:nvGrpSpPr>
          <p:grpSpPr>
            <a:xfrm>
              <a:off x="3570529" y="4299101"/>
              <a:ext cx="2162607" cy="932345"/>
              <a:chOff x="3570529" y="4299101"/>
              <a:chExt cx="2162607" cy="932345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3D7F6A8F-BCBF-4CA5-B5AD-7D4A1496F1C8}"/>
                  </a:ext>
                </a:extLst>
              </p:cNvPr>
              <p:cNvSpPr/>
              <p:nvPr/>
            </p:nvSpPr>
            <p:spPr>
              <a:xfrm>
                <a:off x="3652332" y="4299101"/>
                <a:ext cx="2080804" cy="31289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b="1" dirty="0">
                    <a:solidFill>
                      <a:schemeClr val="bg1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单击添加题</a:t>
                </a: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A638BF30-39AC-4DA9-874E-C6CCE3D1D493}"/>
                  </a:ext>
                </a:extLst>
              </p:cNvPr>
              <p:cNvSpPr txBox="1"/>
              <p:nvPr/>
            </p:nvSpPr>
            <p:spPr>
              <a:xfrm>
                <a:off x="3570529" y="4708867"/>
                <a:ext cx="2080804" cy="5225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单击此处编辑正文内容单击此处编辑正文内容</a:t>
                </a:r>
              </a:p>
            </p:txBody>
          </p:sp>
        </p:grp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A54CF814-967A-47EA-94F6-82F31D397987}"/>
                </a:ext>
              </a:extLst>
            </p:cNvPr>
            <p:cNvSpPr/>
            <p:nvPr/>
          </p:nvSpPr>
          <p:spPr>
            <a:xfrm>
              <a:off x="9046508" y="4299101"/>
              <a:ext cx="2080804" cy="31289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单击添加标题</a:t>
              </a: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5D4D5568-A824-4364-BE6F-FEE9DCA595ED}"/>
                </a:ext>
              </a:extLst>
            </p:cNvPr>
            <p:cNvGrpSpPr/>
            <p:nvPr/>
          </p:nvGrpSpPr>
          <p:grpSpPr>
            <a:xfrm>
              <a:off x="3935239" y="394162"/>
              <a:ext cx="4321522" cy="861774"/>
              <a:chOff x="3935239" y="394162"/>
              <a:chExt cx="4321522" cy="861774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91E31F5-D504-4982-9F03-4EC3C64A60C5}"/>
                  </a:ext>
                </a:extLst>
              </p:cNvPr>
              <p:cNvSpPr txBox="1"/>
              <p:nvPr/>
            </p:nvSpPr>
            <p:spPr>
              <a:xfrm>
                <a:off x="5166359" y="394162"/>
                <a:ext cx="1859282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sz="2800" b="1" dirty="0">
                    <a:solidFill>
                      <a:schemeClr val="accent1"/>
                    </a:solidFill>
                    <a:latin typeface="等线 Light" panose="02010600030101010101" pitchFamily="2" charset="-122"/>
                    <a:ea typeface="等线 Light" panose="02010600030101010101" pitchFamily="2" charset="-122"/>
                  </a:rPr>
                  <a:t>算法的概念与特征</a:t>
                </a:r>
              </a:p>
            </p:txBody>
          </p:sp>
          <p:sp>
            <p:nvSpPr>
              <p:cNvPr id="67" name="平行四边形 66">
                <a:extLst>
                  <a:ext uri="{FF2B5EF4-FFF2-40B4-BE49-F238E27FC236}">
                    <a16:creationId xmlns:a16="http://schemas.microsoft.com/office/drawing/2014/main" id="{08703744-3914-4A0D-8248-5CEFEBC4792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35239" y="561491"/>
                <a:ext cx="1400956" cy="96229"/>
              </a:xfrm>
              <a:prstGeom prst="parallelogram">
                <a:avLst>
                  <a:gd name="adj" fmla="val 17845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平行四边形 67">
                <a:extLst>
                  <a:ext uri="{FF2B5EF4-FFF2-40B4-BE49-F238E27FC236}">
                    <a16:creationId xmlns:a16="http://schemas.microsoft.com/office/drawing/2014/main" id="{2ED70700-C6B6-4D60-86C5-484789F525D9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6855805" y="561491"/>
                <a:ext cx="1400956" cy="96229"/>
              </a:xfrm>
              <a:prstGeom prst="parallelogram">
                <a:avLst>
                  <a:gd name="adj" fmla="val 17845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7565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624196" y="3011411"/>
            <a:ext cx="5419185" cy="2097618"/>
          </a:xfrm>
        </p:spPr>
        <p:txBody>
          <a:bodyPr>
            <a:normAutofit/>
          </a:bodyPr>
          <a:lstStyle/>
          <a:p>
            <a:r>
              <a:rPr lang="zh-CN" altLang="zh-CN" sz="2400" kern="0" dirty="0">
                <a:solidFill>
                  <a:srgbClr val="05073B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小明在课上学习了算法的概念，他决定尝试描述一个简单的算法，以计算两个数的和。他发现这个过程非常有趣，并深入了解了算法的特征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5732004" y="2313213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/01</a:t>
            </a:r>
            <a:endParaRPr lang="zh-CN" altLang="en-US" spc="100" dirty="0">
              <a:solidFill>
                <a:schemeClr val="accent4"/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6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2ECC3A2D-B63D-42B6-9B19-CEBC81673749}"/>
              </a:ext>
            </a:extLst>
          </p:cNvPr>
          <p:cNvGrpSpPr/>
          <p:nvPr/>
        </p:nvGrpSpPr>
        <p:grpSpPr>
          <a:xfrm>
            <a:off x="529772" y="0"/>
            <a:ext cx="11662229" cy="6858000"/>
            <a:chOff x="529772" y="0"/>
            <a:chExt cx="11662229" cy="685800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D170D67-E617-4A13-AF78-91887209DD1C}"/>
                </a:ext>
              </a:extLst>
            </p:cNvPr>
            <p:cNvGrpSpPr/>
            <p:nvPr/>
          </p:nvGrpSpPr>
          <p:grpSpPr>
            <a:xfrm>
              <a:off x="1744597" y="0"/>
              <a:ext cx="10447404" cy="6858000"/>
              <a:chOff x="1744597" y="0"/>
              <a:chExt cx="10447404" cy="6858000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3C18B7A4-B30D-4A69-A0DC-921BA47A7F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744597" y="0"/>
                <a:ext cx="356958" cy="1619249"/>
              </a:xfrm>
              <a:custGeom>
                <a:avLst/>
                <a:gdLst>
                  <a:gd name="connsiteX0" fmla="*/ 239071 w 356958"/>
                  <a:gd name="connsiteY0" fmla="*/ 0 h 1619249"/>
                  <a:gd name="connsiteX1" fmla="*/ 356958 w 356958"/>
                  <a:gd name="connsiteY1" fmla="*/ 0 h 1619249"/>
                  <a:gd name="connsiteX2" fmla="*/ 117887 w 356958"/>
                  <a:gd name="connsiteY2" fmla="*/ 1619249 h 1619249"/>
                  <a:gd name="connsiteX3" fmla="*/ 0 w 356958"/>
                  <a:gd name="connsiteY3" fmla="*/ 1619249 h 1619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958" h="1619249">
                    <a:moveTo>
                      <a:pt x="239071" y="0"/>
                    </a:moveTo>
                    <a:lnTo>
                      <a:pt x="356958" y="0"/>
                    </a:lnTo>
                    <a:lnTo>
                      <a:pt x="117887" y="1619249"/>
                    </a:lnTo>
                    <a:lnTo>
                      <a:pt x="0" y="1619249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240E0B3F-5ED9-4871-8B3B-D5C6869DD6D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70556" y="3326198"/>
                <a:ext cx="521445" cy="3531802"/>
              </a:xfrm>
              <a:custGeom>
                <a:avLst/>
                <a:gdLst>
                  <a:gd name="connsiteX0" fmla="*/ 521445 w 521445"/>
                  <a:gd name="connsiteY0" fmla="*/ 0 h 3531802"/>
                  <a:gd name="connsiteX1" fmla="*/ 521445 w 521445"/>
                  <a:gd name="connsiteY1" fmla="*/ 798461 h 3531802"/>
                  <a:gd name="connsiteX2" fmla="*/ 117887 w 521445"/>
                  <a:gd name="connsiteY2" fmla="*/ 3531802 h 3531802"/>
                  <a:gd name="connsiteX3" fmla="*/ 0 w 521445"/>
                  <a:gd name="connsiteY3" fmla="*/ 3531802 h 3531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1445" h="3531802">
                    <a:moveTo>
                      <a:pt x="521445" y="0"/>
                    </a:moveTo>
                    <a:lnTo>
                      <a:pt x="521445" y="798461"/>
                    </a:lnTo>
                    <a:lnTo>
                      <a:pt x="117887" y="3531802"/>
                    </a:lnTo>
                    <a:lnTo>
                      <a:pt x="0" y="3531802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0796BE7B-145B-42B4-B8DB-89B65CCB6A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815669" y="6129338"/>
                <a:ext cx="225469" cy="728662"/>
              </a:xfrm>
              <a:custGeom>
                <a:avLst/>
                <a:gdLst>
                  <a:gd name="connsiteX0" fmla="*/ 107582 w 225469"/>
                  <a:gd name="connsiteY0" fmla="*/ 0 h 728662"/>
                  <a:gd name="connsiteX1" fmla="*/ 225469 w 225469"/>
                  <a:gd name="connsiteY1" fmla="*/ 0 h 728662"/>
                  <a:gd name="connsiteX2" fmla="*/ 117887 w 225469"/>
                  <a:gd name="connsiteY2" fmla="*/ 728662 h 728662"/>
                  <a:gd name="connsiteX3" fmla="*/ 0 w 225469"/>
                  <a:gd name="connsiteY3" fmla="*/ 728662 h 728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469" h="728662">
                    <a:moveTo>
                      <a:pt x="107582" y="0"/>
                    </a:moveTo>
                    <a:lnTo>
                      <a:pt x="225469" y="0"/>
                    </a:lnTo>
                    <a:lnTo>
                      <a:pt x="117887" y="728662"/>
                    </a:lnTo>
                    <a:lnTo>
                      <a:pt x="0" y="72866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alpha val="21000"/>
                    </a:schemeClr>
                  </a:gs>
                  <a:gs pos="100000">
                    <a:schemeClr val="accent1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212B9901-3237-4345-BBEF-EDEAC1692632}"/>
                </a:ext>
              </a:extLst>
            </p:cNvPr>
            <p:cNvGrpSpPr/>
            <p:nvPr/>
          </p:nvGrpSpPr>
          <p:grpSpPr>
            <a:xfrm>
              <a:off x="529772" y="2073419"/>
              <a:ext cx="3004456" cy="3933373"/>
              <a:chOff x="529772" y="2073419"/>
              <a:chExt cx="3004456" cy="3933373"/>
            </a:xfrm>
          </p:grpSpPr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id="{BB1435DC-15C7-447D-92A1-45AB49E104C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9772" y="2073419"/>
                <a:ext cx="3004456" cy="3933372"/>
              </a:xfrm>
              <a:prstGeom prst="parallelogram">
                <a:avLst>
                  <a:gd name="adj" fmla="val 17845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0000">
                    <a:schemeClr val="accent1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defTabSz="913765"/>
                <a:endParaRPr lang="zh-CN" altLang="en-US" sz="2000" b="1">
                  <a:solidFill>
                    <a:srgbClr val="FFFFFF"/>
                  </a:solidFill>
                </a:endParaRPr>
              </a:p>
            </p:txBody>
          </p:sp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76CC5060-215F-4995-B451-9264B0698C8F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06" b="906"/>
              <a:stretch/>
            </p:blipFill>
            <p:spPr>
              <a:xfrm>
                <a:off x="800871" y="2234540"/>
                <a:ext cx="2516111" cy="3294041"/>
              </a:xfrm>
              <a:prstGeom prst="parallelogram">
                <a:avLst>
                  <a:gd name="adj" fmla="val 17392"/>
                </a:avLst>
              </a:prstGeom>
            </p:spPr>
          </p:pic>
          <p:sp>
            <p:nvSpPr>
              <p:cNvPr id="22" name="平行四边形 21">
                <a:extLst>
                  <a:ext uri="{FF2B5EF4-FFF2-40B4-BE49-F238E27FC236}">
                    <a16:creationId xmlns:a16="http://schemas.microsoft.com/office/drawing/2014/main" id="{B702EC4B-5112-4965-AC9C-AEB4542F00E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9772" y="3633788"/>
                <a:ext cx="2786608" cy="2373004"/>
              </a:xfrm>
              <a:prstGeom prst="parallelogram">
                <a:avLst>
                  <a:gd name="adj" fmla="val 14072"/>
                </a:avLst>
              </a:prstGeom>
              <a:gradFill flip="none" rotWithShape="1">
                <a:gsLst>
                  <a:gs pos="42000">
                    <a:schemeClr val="accent1"/>
                  </a:gs>
                  <a:gs pos="100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34D023AA-E2DD-4454-A871-5C2F4555D6AB}"/>
                </a:ext>
              </a:extLst>
            </p:cNvPr>
            <p:cNvGrpSpPr/>
            <p:nvPr/>
          </p:nvGrpSpPr>
          <p:grpSpPr>
            <a:xfrm>
              <a:off x="3284916" y="1493610"/>
              <a:ext cx="2991464" cy="4034971"/>
              <a:chOff x="3284916" y="1493610"/>
              <a:chExt cx="2991464" cy="4034971"/>
            </a:xfrm>
          </p:grpSpPr>
          <p:sp>
            <p:nvSpPr>
              <p:cNvPr id="32" name="平行四边形 31">
                <a:extLst>
                  <a:ext uri="{FF2B5EF4-FFF2-40B4-BE49-F238E27FC236}">
                    <a16:creationId xmlns:a16="http://schemas.microsoft.com/office/drawing/2014/main" id="{296B424D-BEC2-4F93-9FFB-EE0878B18EE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99430" y="1493610"/>
                <a:ext cx="2976950" cy="3933372"/>
              </a:xfrm>
              <a:prstGeom prst="parallelogram">
                <a:avLst>
                  <a:gd name="adj" fmla="val 17845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0000">
                    <a:schemeClr val="accent1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defTabSz="913765"/>
                <a:endParaRPr lang="zh-CN" altLang="en-US" sz="2000" b="1">
                  <a:solidFill>
                    <a:srgbClr val="FFFFFF"/>
                  </a:solidFill>
                </a:endParaRPr>
              </a:p>
            </p:txBody>
          </p:sp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6FDECCA7-CCA6-4C08-9A7C-8698D84EAE79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391" r="687"/>
              <a:stretch/>
            </p:blipFill>
            <p:spPr>
              <a:xfrm>
                <a:off x="3570529" y="1654731"/>
                <a:ext cx="2516111" cy="3294041"/>
              </a:xfrm>
              <a:prstGeom prst="parallelogram">
                <a:avLst>
                  <a:gd name="adj" fmla="val 17392"/>
                </a:avLst>
              </a:prstGeom>
            </p:spPr>
          </p:pic>
          <p:sp>
            <p:nvSpPr>
              <p:cNvPr id="34" name="平行四边形 33">
                <a:extLst>
                  <a:ext uri="{FF2B5EF4-FFF2-40B4-BE49-F238E27FC236}">
                    <a16:creationId xmlns:a16="http://schemas.microsoft.com/office/drawing/2014/main" id="{499FE9B3-CAE4-4E6E-8F06-BC10E8D16D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84916" y="3155577"/>
                <a:ext cx="2786608" cy="2373004"/>
              </a:xfrm>
              <a:prstGeom prst="parallelogram">
                <a:avLst>
                  <a:gd name="adj" fmla="val 14072"/>
                </a:avLst>
              </a:prstGeom>
              <a:gradFill flip="none" rotWithShape="1">
                <a:gsLst>
                  <a:gs pos="42000">
                    <a:schemeClr val="accent1"/>
                  </a:gs>
                  <a:gs pos="100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FFF5EC06-30D4-440D-9646-1D8DFC57B775}"/>
                </a:ext>
              </a:extLst>
            </p:cNvPr>
            <p:cNvGrpSpPr/>
            <p:nvPr/>
          </p:nvGrpSpPr>
          <p:grpSpPr>
            <a:xfrm>
              <a:off x="6195047" y="4878910"/>
              <a:ext cx="2162607" cy="932345"/>
              <a:chOff x="6195047" y="4878910"/>
              <a:chExt cx="2162607" cy="932345"/>
            </a:xfrm>
          </p:grpSpPr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47C78326-589B-41F0-B246-AFD572369FB7}"/>
                  </a:ext>
                </a:extLst>
              </p:cNvPr>
              <p:cNvSpPr/>
              <p:nvPr/>
            </p:nvSpPr>
            <p:spPr>
              <a:xfrm>
                <a:off x="6276850" y="4878910"/>
                <a:ext cx="2080804" cy="31289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b="1" dirty="0">
                    <a:solidFill>
                      <a:schemeClr val="bg1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单击添加标题</a:t>
                </a:r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13A1E0E7-DB8D-406B-8BBF-402FC2FF2339}"/>
                  </a:ext>
                </a:extLst>
              </p:cNvPr>
              <p:cNvSpPr txBox="1"/>
              <p:nvPr/>
            </p:nvSpPr>
            <p:spPr>
              <a:xfrm>
                <a:off x="6195047" y="5288676"/>
                <a:ext cx="2080804" cy="5225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单击此处编辑正文内容单击此处编辑正文内容</a:t>
                </a:r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4457B49E-E96C-4566-9996-2AE48497C820}"/>
                </a:ext>
              </a:extLst>
            </p:cNvPr>
            <p:cNvGrpSpPr/>
            <p:nvPr/>
          </p:nvGrpSpPr>
          <p:grpSpPr>
            <a:xfrm>
              <a:off x="8964705" y="4299101"/>
              <a:ext cx="2162607" cy="932345"/>
              <a:chOff x="8964705" y="4299101"/>
              <a:chExt cx="2162607" cy="932345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A54CF814-967A-47EA-94F6-82F31D397987}"/>
                  </a:ext>
                </a:extLst>
              </p:cNvPr>
              <p:cNvSpPr/>
              <p:nvPr/>
            </p:nvSpPr>
            <p:spPr>
              <a:xfrm>
                <a:off x="9046508" y="4299101"/>
                <a:ext cx="2080804" cy="31289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b="1" dirty="0">
                    <a:solidFill>
                      <a:schemeClr val="bg1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单击添加标题</a:t>
                </a:r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F5E96570-1770-4240-A9E6-DBF2A21FFBD2}"/>
                  </a:ext>
                </a:extLst>
              </p:cNvPr>
              <p:cNvSpPr txBox="1"/>
              <p:nvPr/>
            </p:nvSpPr>
            <p:spPr>
              <a:xfrm>
                <a:off x="8964705" y="4708867"/>
                <a:ext cx="2080804" cy="5225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单击此处编辑正文内容单击此处编辑正文内容</a:t>
                </a: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5D4D5568-A824-4364-BE6F-FEE9DCA595ED}"/>
                </a:ext>
              </a:extLst>
            </p:cNvPr>
            <p:cNvGrpSpPr/>
            <p:nvPr/>
          </p:nvGrpSpPr>
          <p:grpSpPr>
            <a:xfrm>
              <a:off x="3935239" y="99349"/>
              <a:ext cx="4321522" cy="1292662"/>
              <a:chOff x="3935239" y="99349"/>
              <a:chExt cx="4321522" cy="1292662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91E31F5-D504-4982-9F03-4EC3C64A60C5}"/>
                  </a:ext>
                </a:extLst>
              </p:cNvPr>
              <p:cNvSpPr txBox="1"/>
              <p:nvPr/>
            </p:nvSpPr>
            <p:spPr>
              <a:xfrm>
                <a:off x="5166359" y="99349"/>
                <a:ext cx="1859282" cy="1292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sz="2800" b="1" dirty="0">
                    <a:solidFill>
                      <a:schemeClr val="accent1"/>
                    </a:solidFill>
                    <a:latin typeface="等线 Light" panose="02010600030101010101" pitchFamily="2" charset="-122"/>
                    <a:ea typeface="等线 Light" panose="02010600030101010101" pitchFamily="2" charset="-122"/>
                  </a:rPr>
                  <a:t>程序设计语言与简单算法实现</a:t>
                </a:r>
              </a:p>
            </p:txBody>
          </p:sp>
          <p:sp>
            <p:nvSpPr>
              <p:cNvPr id="67" name="平行四边形 66">
                <a:extLst>
                  <a:ext uri="{FF2B5EF4-FFF2-40B4-BE49-F238E27FC236}">
                    <a16:creationId xmlns:a16="http://schemas.microsoft.com/office/drawing/2014/main" id="{08703744-3914-4A0D-8248-5CEFEBC4792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35239" y="561491"/>
                <a:ext cx="1400956" cy="96229"/>
              </a:xfrm>
              <a:prstGeom prst="parallelogram">
                <a:avLst>
                  <a:gd name="adj" fmla="val 17845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平行四边形 67">
                <a:extLst>
                  <a:ext uri="{FF2B5EF4-FFF2-40B4-BE49-F238E27FC236}">
                    <a16:creationId xmlns:a16="http://schemas.microsoft.com/office/drawing/2014/main" id="{2ED70700-C6B6-4D60-86C5-484789F525D9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6855805" y="561491"/>
                <a:ext cx="1400956" cy="96229"/>
              </a:xfrm>
              <a:prstGeom prst="parallelogram">
                <a:avLst>
                  <a:gd name="adj" fmla="val 17845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C767C5A-D56A-0987-6F1B-52A1B7D1E384}"/>
              </a:ext>
            </a:extLst>
          </p:cNvPr>
          <p:cNvSpPr txBox="1"/>
          <p:nvPr/>
        </p:nvSpPr>
        <p:spPr>
          <a:xfrm>
            <a:off x="882674" y="4953226"/>
            <a:ext cx="2080804" cy="9355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概述算法的概念与特征，运用恰当的描述方法和控制结构表示简单算法</a:t>
            </a:r>
            <a:endParaRPr lang="zh-CN" altLang="en-US" sz="14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463A39C-19D4-9212-CDB1-119F6C1AF8C8}"/>
              </a:ext>
            </a:extLst>
          </p:cNvPr>
          <p:cNvSpPr txBox="1"/>
          <p:nvPr/>
        </p:nvSpPr>
        <p:spPr>
          <a:xfrm>
            <a:off x="3595315" y="4411153"/>
            <a:ext cx="2080804" cy="9355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掌握一种程序设计语言的基本知识，使用程序设计语言实现简单算法</a:t>
            </a:r>
            <a:endParaRPr lang="zh-CN" altLang="en-US" sz="14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8139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624196" y="3011412"/>
            <a:ext cx="5419185" cy="1879902"/>
          </a:xfrm>
        </p:spPr>
        <p:txBody>
          <a:bodyPr>
            <a:normAutofit/>
          </a:bodyPr>
          <a:lstStyle/>
          <a:p>
            <a:r>
              <a:rPr lang="zh-CN" altLang="en-US" sz="2400" kern="0" dirty="0">
                <a:solidFill>
                  <a:srgbClr val="05073B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小明学习了</a:t>
            </a:r>
            <a:r>
              <a:rPr lang="en-US" altLang="zh-CN" sz="2400" kern="0" dirty="0">
                <a:solidFill>
                  <a:srgbClr val="05073B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python</a:t>
            </a:r>
            <a:r>
              <a:rPr lang="zh-CN" altLang="en-US" sz="2400" kern="0" dirty="0">
                <a:solidFill>
                  <a:srgbClr val="05073B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语言之后</a:t>
            </a:r>
            <a:r>
              <a:rPr lang="zh-CN" altLang="zh-CN" sz="2400" kern="0" dirty="0">
                <a:solidFill>
                  <a:srgbClr val="05073B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，他决定编写一个程序，实现输入两个数字并输出它们的和的功能</a:t>
            </a:r>
            <a:r>
              <a:rPr lang="zh-CN" altLang="en-US" sz="2400" kern="0" dirty="0">
                <a:solidFill>
                  <a:srgbClr val="05073B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，并用</a:t>
            </a:r>
            <a:r>
              <a:rPr lang="en-US" altLang="zh-CN" sz="2400" kern="0" dirty="0">
                <a:solidFill>
                  <a:srgbClr val="05073B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python</a:t>
            </a:r>
            <a:r>
              <a:rPr lang="zh-CN" altLang="en-US" sz="2400" kern="0" dirty="0">
                <a:solidFill>
                  <a:srgbClr val="05073B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语言设计一个简单的计算器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5732004" y="2313213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/02</a:t>
            </a:r>
            <a:endParaRPr lang="zh-CN" altLang="en-US" spc="100" dirty="0">
              <a:solidFill>
                <a:schemeClr val="accent4"/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202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2ECC3A2D-B63D-42B6-9B19-CEBC81673749}"/>
              </a:ext>
            </a:extLst>
          </p:cNvPr>
          <p:cNvGrpSpPr/>
          <p:nvPr/>
        </p:nvGrpSpPr>
        <p:grpSpPr>
          <a:xfrm>
            <a:off x="529772" y="0"/>
            <a:ext cx="11662229" cy="6858000"/>
            <a:chOff x="529772" y="0"/>
            <a:chExt cx="11662229" cy="685800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D170D67-E617-4A13-AF78-91887209DD1C}"/>
                </a:ext>
              </a:extLst>
            </p:cNvPr>
            <p:cNvGrpSpPr/>
            <p:nvPr/>
          </p:nvGrpSpPr>
          <p:grpSpPr>
            <a:xfrm>
              <a:off x="1744597" y="0"/>
              <a:ext cx="10447404" cy="6858000"/>
              <a:chOff x="1744597" y="0"/>
              <a:chExt cx="10447404" cy="6858000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3C18B7A4-B30D-4A69-A0DC-921BA47A7F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744597" y="0"/>
                <a:ext cx="356958" cy="1619249"/>
              </a:xfrm>
              <a:custGeom>
                <a:avLst/>
                <a:gdLst>
                  <a:gd name="connsiteX0" fmla="*/ 239071 w 356958"/>
                  <a:gd name="connsiteY0" fmla="*/ 0 h 1619249"/>
                  <a:gd name="connsiteX1" fmla="*/ 356958 w 356958"/>
                  <a:gd name="connsiteY1" fmla="*/ 0 h 1619249"/>
                  <a:gd name="connsiteX2" fmla="*/ 117887 w 356958"/>
                  <a:gd name="connsiteY2" fmla="*/ 1619249 h 1619249"/>
                  <a:gd name="connsiteX3" fmla="*/ 0 w 356958"/>
                  <a:gd name="connsiteY3" fmla="*/ 1619249 h 1619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958" h="1619249">
                    <a:moveTo>
                      <a:pt x="239071" y="0"/>
                    </a:moveTo>
                    <a:lnTo>
                      <a:pt x="356958" y="0"/>
                    </a:lnTo>
                    <a:lnTo>
                      <a:pt x="117887" y="1619249"/>
                    </a:lnTo>
                    <a:lnTo>
                      <a:pt x="0" y="1619249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240E0B3F-5ED9-4871-8B3B-D5C6869DD6D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70556" y="3326198"/>
                <a:ext cx="521445" cy="3531802"/>
              </a:xfrm>
              <a:custGeom>
                <a:avLst/>
                <a:gdLst>
                  <a:gd name="connsiteX0" fmla="*/ 521445 w 521445"/>
                  <a:gd name="connsiteY0" fmla="*/ 0 h 3531802"/>
                  <a:gd name="connsiteX1" fmla="*/ 521445 w 521445"/>
                  <a:gd name="connsiteY1" fmla="*/ 798461 h 3531802"/>
                  <a:gd name="connsiteX2" fmla="*/ 117887 w 521445"/>
                  <a:gd name="connsiteY2" fmla="*/ 3531802 h 3531802"/>
                  <a:gd name="connsiteX3" fmla="*/ 0 w 521445"/>
                  <a:gd name="connsiteY3" fmla="*/ 3531802 h 3531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1445" h="3531802">
                    <a:moveTo>
                      <a:pt x="521445" y="0"/>
                    </a:moveTo>
                    <a:lnTo>
                      <a:pt x="521445" y="798461"/>
                    </a:lnTo>
                    <a:lnTo>
                      <a:pt x="117887" y="3531802"/>
                    </a:lnTo>
                    <a:lnTo>
                      <a:pt x="0" y="3531802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0796BE7B-145B-42B4-B8DB-89B65CCB6A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815669" y="6129338"/>
                <a:ext cx="225469" cy="728662"/>
              </a:xfrm>
              <a:custGeom>
                <a:avLst/>
                <a:gdLst>
                  <a:gd name="connsiteX0" fmla="*/ 107582 w 225469"/>
                  <a:gd name="connsiteY0" fmla="*/ 0 h 728662"/>
                  <a:gd name="connsiteX1" fmla="*/ 225469 w 225469"/>
                  <a:gd name="connsiteY1" fmla="*/ 0 h 728662"/>
                  <a:gd name="connsiteX2" fmla="*/ 117887 w 225469"/>
                  <a:gd name="connsiteY2" fmla="*/ 728662 h 728662"/>
                  <a:gd name="connsiteX3" fmla="*/ 0 w 225469"/>
                  <a:gd name="connsiteY3" fmla="*/ 728662 h 728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469" h="728662">
                    <a:moveTo>
                      <a:pt x="107582" y="0"/>
                    </a:moveTo>
                    <a:lnTo>
                      <a:pt x="225469" y="0"/>
                    </a:lnTo>
                    <a:lnTo>
                      <a:pt x="117887" y="728662"/>
                    </a:lnTo>
                    <a:lnTo>
                      <a:pt x="0" y="72866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alpha val="21000"/>
                    </a:schemeClr>
                  </a:gs>
                  <a:gs pos="100000">
                    <a:schemeClr val="accent1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212B9901-3237-4345-BBEF-EDEAC1692632}"/>
                </a:ext>
              </a:extLst>
            </p:cNvPr>
            <p:cNvGrpSpPr/>
            <p:nvPr/>
          </p:nvGrpSpPr>
          <p:grpSpPr>
            <a:xfrm>
              <a:off x="529772" y="2073419"/>
              <a:ext cx="3004456" cy="3933373"/>
              <a:chOff x="529772" y="2073419"/>
              <a:chExt cx="3004456" cy="3933373"/>
            </a:xfrm>
          </p:grpSpPr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id="{BB1435DC-15C7-447D-92A1-45AB49E104C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9772" y="2073419"/>
                <a:ext cx="3004456" cy="3933372"/>
              </a:xfrm>
              <a:prstGeom prst="parallelogram">
                <a:avLst>
                  <a:gd name="adj" fmla="val 17845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0000">
                    <a:schemeClr val="accent1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defTabSz="913765"/>
                <a:endParaRPr lang="zh-CN" altLang="en-US" sz="2000" b="1">
                  <a:solidFill>
                    <a:srgbClr val="FFFFFF"/>
                  </a:solidFill>
                </a:endParaRPr>
              </a:p>
            </p:txBody>
          </p:sp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76CC5060-215F-4995-B451-9264B0698C8F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06" b="906"/>
              <a:stretch/>
            </p:blipFill>
            <p:spPr>
              <a:xfrm>
                <a:off x="800871" y="2234540"/>
                <a:ext cx="2516111" cy="3294041"/>
              </a:xfrm>
              <a:prstGeom prst="parallelogram">
                <a:avLst>
                  <a:gd name="adj" fmla="val 17392"/>
                </a:avLst>
              </a:prstGeom>
            </p:spPr>
          </p:pic>
          <p:sp>
            <p:nvSpPr>
              <p:cNvPr id="22" name="平行四边形 21">
                <a:extLst>
                  <a:ext uri="{FF2B5EF4-FFF2-40B4-BE49-F238E27FC236}">
                    <a16:creationId xmlns:a16="http://schemas.microsoft.com/office/drawing/2014/main" id="{B702EC4B-5112-4965-AC9C-AEB4542F00E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9772" y="3633788"/>
                <a:ext cx="2786608" cy="2373004"/>
              </a:xfrm>
              <a:prstGeom prst="parallelogram">
                <a:avLst>
                  <a:gd name="adj" fmla="val 14072"/>
                </a:avLst>
              </a:prstGeom>
              <a:gradFill flip="none" rotWithShape="1">
                <a:gsLst>
                  <a:gs pos="42000">
                    <a:schemeClr val="accent1"/>
                  </a:gs>
                  <a:gs pos="100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34D023AA-E2DD-4454-A871-5C2F4555D6AB}"/>
                </a:ext>
              </a:extLst>
            </p:cNvPr>
            <p:cNvGrpSpPr/>
            <p:nvPr/>
          </p:nvGrpSpPr>
          <p:grpSpPr>
            <a:xfrm>
              <a:off x="3284916" y="1493610"/>
              <a:ext cx="2991464" cy="4034971"/>
              <a:chOff x="3284916" y="1493610"/>
              <a:chExt cx="2991464" cy="4034971"/>
            </a:xfrm>
          </p:grpSpPr>
          <p:sp>
            <p:nvSpPr>
              <p:cNvPr id="32" name="平行四边形 31">
                <a:extLst>
                  <a:ext uri="{FF2B5EF4-FFF2-40B4-BE49-F238E27FC236}">
                    <a16:creationId xmlns:a16="http://schemas.microsoft.com/office/drawing/2014/main" id="{296B424D-BEC2-4F93-9FFB-EE0878B18EE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99430" y="1493610"/>
                <a:ext cx="2976950" cy="3933372"/>
              </a:xfrm>
              <a:prstGeom prst="parallelogram">
                <a:avLst>
                  <a:gd name="adj" fmla="val 17845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0000">
                    <a:schemeClr val="accent1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defTabSz="913765"/>
                <a:endParaRPr lang="zh-CN" altLang="en-US" sz="2000" b="1">
                  <a:solidFill>
                    <a:srgbClr val="FFFFFF"/>
                  </a:solidFill>
                </a:endParaRPr>
              </a:p>
            </p:txBody>
          </p:sp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6FDECCA7-CCA6-4C08-9A7C-8698D84EAE79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391" r="687"/>
              <a:stretch/>
            </p:blipFill>
            <p:spPr>
              <a:xfrm>
                <a:off x="3570529" y="1654731"/>
                <a:ext cx="2516111" cy="3294041"/>
              </a:xfrm>
              <a:prstGeom prst="parallelogram">
                <a:avLst>
                  <a:gd name="adj" fmla="val 17392"/>
                </a:avLst>
              </a:prstGeom>
            </p:spPr>
          </p:pic>
          <p:sp>
            <p:nvSpPr>
              <p:cNvPr id="34" name="平行四边形 33">
                <a:extLst>
                  <a:ext uri="{FF2B5EF4-FFF2-40B4-BE49-F238E27FC236}">
                    <a16:creationId xmlns:a16="http://schemas.microsoft.com/office/drawing/2014/main" id="{499FE9B3-CAE4-4E6E-8F06-BC10E8D16D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84916" y="3155577"/>
                <a:ext cx="2786608" cy="2373004"/>
              </a:xfrm>
              <a:prstGeom prst="parallelogram">
                <a:avLst>
                  <a:gd name="adj" fmla="val 14072"/>
                </a:avLst>
              </a:prstGeom>
              <a:gradFill flip="none" rotWithShape="1">
                <a:gsLst>
                  <a:gs pos="42000">
                    <a:schemeClr val="accent1"/>
                  </a:gs>
                  <a:gs pos="100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FFF5EC06-30D4-440D-9646-1D8DFC57B775}"/>
                </a:ext>
              </a:extLst>
            </p:cNvPr>
            <p:cNvGrpSpPr/>
            <p:nvPr/>
          </p:nvGrpSpPr>
          <p:grpSpPr>
            <a:xfrm>
              <a:off x="5923948" y="2073419"/>
              <a:ext cx="3004456" cy="3933373"/>
              <a:chOff x="5923948" y="2073419"/>
              <a:chExt cx="3004456" cy="3933373"/>
            </a:xfrm>
          </p:grpSpPr>
          <p:sp>
            <p:nvSpPr>
              <p:cNvPr id="38" name="平行四边形 37">
                <a:extLst>
                  <a:ext uri="{FF2B5EF4-FFF2-40B4-BE49-F238E27FC236}">
                    <a16:creationId xmlns:a16="http://schemas.microsoft.com/office/drawing/2014/main" id="{F265281C-EB7D-4722-ABF7-4E40104FD0F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923948" y="2073419"/>
                <a:ext cx="3004456" cy="3933372"/>
              </a:xfrm>
              <a:prstGeom prst="parallelogram">
                <a:avLst>
                  <a:gd name="adj" fmla="val 17845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0000">
                    <a:schemeClr val="accent1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defTabSz="913765"/>
                <a:endParaRPr lang="zh-CN" altLang="en-US" sz="2000" b="1">
                  <a:solidFill>
                    <a:srgbClr val="FFFFFF"/>
                  </a:solidFill>
                </a:endParaRPr>
              </a:p>
            </p:txBody>
          </p:sp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BC7675AB-7409-4D81-BAC7-E9031BDA07E3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526" r="24526"/>
              <a:stretch/>
            </p:blipFill>
            <p:spPr>
              <a:xfrm>
                <a:off x="6207747" y="2247240"/>
                <a:ext cx="2516111" cy="3294041"/>
              </a:xfrm>
              <a:prstGeom prst="parallelogram">
                <a:avLst>
                  <a:gd name="adj" fmla="val 17392"/>
                </a:avLst>
              </a:prstGeom>
            </p:spPr>
          </p:pic>
          <p:sp>
            <p:nvSpPr>
              <p:cNvPr id="40" name="平行四边形 39">
                <a:extLst>
                  <a:ext uri="{FF2B5EF4-FFF2-40B4-BE49-F238E27FC236}">
                    <a16:creationId xmlns:a16="http://schemas.microsoft.com/office/drawing/2014/main" id="{363223C2-7A3C-4FCC-9D9A-B4E225EEBAC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923948" y="3633788"/>
                <a:ext cx="2786608" cy="2373004"/>
              </a:xfrm>
              <a:prstGeom prst="parallelogram">
                <a:avLst>
                  <a:gd name="adj" fmla="val 14072"/>
                </a:avLst>
              </a:prstGeom>
              <a:gradFill flip="none" rotWithShape="1">
                <a:gsLst>
                  <a:gs pos="42000">
                    <a:schemeClr val="accent1"/>
                  </a:gs>
                  <a:gs pos="100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4457B49E-E96C-4566-9996-2AE48497C820}"/>
                </a:ext>
              </a:extLst>
            </p:cNvPr>
            <p:cNvGrpSpPr/>
            <p:nvPr/>
          </p:nvGrpSpPr>
          <p:grpSpPr>
            <a:xfrm>
              <a:off x="8964705" y="4299101"/>
              <a:ext cx="2162607" cy="932345"/>
              <a:chOff x="8964705" y="4299101"/>
              <a:chExt cx="2162607" cy="932345"/>
            </a:xfrm>
          </p:grpSpPr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A54CF814-967A-47EA-94F6-82F31D397987}"/>
                  </a:ext>
                </a:extLst>
              </p:cNvPr>
              <p:cNvSpPr/>
              <p:nvPr/>
            </p:nvSpPr>
            <p:spPr>
              <a:xfrm>
                <a:off x="9046508" y="4299101"/>
                <a:ext cx="2080804" cy="31289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b="1" dirty="0">
                    <a:solidFill>
                      <a:schemeClr val="bg1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单击添加标题</a:t>
                </a:r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F5E96570-1770-4240-A9E6-DBF2A21FFBD2}"/>
                  </a:ext>
                </a:extLst>
              </p:cNvPr>
              <p:cNvSpPr txBox="1"/>
              <p:nvPr/>
            </p:nvSpPr>
            <p:spPr>
              <a:xfrm>
                <a:off x="8964705" y="4708867"/>
                <a:ext cx="2080804" cy="5225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200" dirty="0">
                    <a:solidFill>
                      <a:schemeClr val="bg1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单击此处编辑正文内容单击此处编辑正文内容</a:t>
                </a:r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5D4D5568-A824-4364-BE6F-FEE9DCA595ED}"/>
                </a:ext>
              </a:extLst>
            </p:cNvPr>
            <p:cNvGrpSpPr/>
            <p:nvPr/>
          </p:nvGrpSpPr>
          <p:grpSpPr>
            <a:xfrm>
              <a:off x="3935239" y="120388"/>
              <a:ext cx="4321522" cy="1292662"/>
              <a:chOff x="3935239" y="120388"/>
              <a:chExt cx="4321522" cy="1292662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91E31F5-D504-4982-9F03-4EC3C64A60C5}"/>
                  </a:ext>
                </a:extLst>
              </p:cNvPr>
              <p:cNvSpPr txBox="1"/>
              <p:nvPr/>
            </p:nvSpPr>
            <p:spPr>
              <a:xfrm>
                <a:off x="5141883" y="120388"/>
                <a:ext cx="1859282" cy="1292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sz="2800" b="1" dirty="0">
                    <a:solidFill>
                      <a:schemeClr val="accent1"/>
                    </a:solidFill>
                    <a:latin typeface="等线 Light" panose="02010600030101010101" pitchFamily="2" charset="-122"/>
                    <a:ea typeface="等线 Light" panose="02010600030101010101" pitchFamily="2" charset="-122"/>
                  </a:rPr>
                  <a:t>解决实际问题与体验程序设计流程</a:t>
                </a:r>
              </a:p>
            </p:txBody>
          </p:sp>
          <p:sp>
            <p:nvSpPr>
              <p:cNvPr id="67" name="平行四边形 66">
                <a:extLst>
                  <a:ext uri="{FF2B5EF4-FFF2-40B4-BE49-F238E27FC236}">
                    <a16:creationId xmlns:a16="http://schemas.microsoft.com/office/drawing/2014/main" id="{08703744-3914-4A0D-8248-5CEFEBC4792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35239" y="561491"/>
                <a:ext cx="1400956" cy="96229"/>
              </a:xfrm>
              <a:prstGeom prst="parallelogram">
                <a:avLst>
                  <a:gd name="adj" fmla="val 17845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平行四边形 67">
                <a:extLst>
                  <a:ext uri="{FF2B5EF4-FFF2-40B4-BE49-F238E27FC236}">
                    <a16:creationId xmlns:a16="http://schemas.microsoft.com/office/drawing/2014/main" id="{2ED70700-C6B6-4D60-86C5-484789F525D9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6855805" y="561491"/>
                <a:ext cx="1400956" cy="96229"/>
              </a:xfrm>
              <a:prstGeom prst="parallelogram">
                <a:avLst>
                  <a:gd name="adj" fmla="val 17845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0BD42302-B422-F986-23D6-6A41ED77EA18}"/>
              </a:ext>
            </a:extLst>
          </p:cNvPr>
          <p:cNvSpPr txBox="1"/>
          <p:nvPr/>
        </p:nvSpPr>
        <p:spPr>
          <a:xfrm>
            <a:off x="882674" y="4953226"/>
            <a:ext cx="2080804" cy="9355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概述算法的概念与特征，运用恰当的描述方法和控制结构表示简单算法</a:t>
            </a:r>
            <a:endParaRPr lang="zh-CN" altLang="en-US" sz="14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2D1247F-5041-B8F8-A7C8-AD08FE1F9A5D}"/>
              </a:ext>
            </a:extLst>
          </p:cNvPr>
          <p:cNvSpPr txBox="1"/>
          <p:nvPr/>
        </p:nvSpPr>
        <p:spPr>
          <a:xfrm>
            <a:off x="3595315" y="4411153"/>
            <a:ext cx="2080804" cy="9355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掌握一种程序设计语言的基本知识，使用程序设计语言实现简单算法</a:t>
            </a:r>
            <a:endParaRPr lang="zh-CN" altLang="en-US" sz="14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ACB982F-0E66-6710-3B4E-1B6A4F07ED75}"/>
              </a:ext>
            </a:extLst>
          </p:cNvPr>
          <p:cNvSpPr txBox="1"/>
          <p:nvPr/>
        </p:nvSpPr>
        <p:spPr>
          <a:xfrm>
            <a:off x="6237157" y="4717327"/>
            <a:ext cx="2080804" cy="12586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通过解决实际问题，体验程序设计的基本流程，感受算法的效率，掌握程序调试与运行的方法</a:t>
            </a:r>
            <a:endParaRPr lang="zh-CN" altLang="en-US" sz="14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80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624196" y="3011411"/>
            <a:ext cx="5419185" cy="3258759"/>
          </a:xfrm>
        </p:spPr>
        <p:txBody>
          <a:bodyPr>
            <a:normAutofit/>
          </a:bodyPr>
          <a:lstStyle/>
          <a:p>
            <a:pPr indent="266700">
              <a:lnSpc>
                <a:spcPct val="150000"/>
              </a:lnSpc>
            </a:pPr>
            <a:r>
              <a:rPr lang="zh-CN" altLang="zh-CN" kern="0" dirty="0">
                <a:solidFill>
                  <a:srgbClr val="05073B"/>
                </a:solidFill>
                <a:latin typeface="等线" panose="02010600030101010101" pitchFamily="2" charset="-122"/>
                <a:ea typeface="宋体" panose="02010600030101010101" pitchFamily="2" charset="-122"/>
              </a:rPr>
              <a:t>能自己编写出可以运行的程序后小明感到成就感十足</a:t>
            </a:r>
            <a:r>
              <a:rPr lang="zh-CN" altLang="en-US" kern="0" dirty="0">
                <a:solidFill>
                  <a:srgbClr val="05073B"/>
                </a:solidFill>
                <a:latin typeface="等线" panose="02010600030101010101" pitchFamily="2" charset="-122"/>
                <a:ea typeface="宋体" panose="02010600030101010101" pitchFamily="2" charset="-122"/>
              </a:rPr>
              <a:t>，随之他发现</a:t>
            </a:r>
            <a:r>
              <a:rPr lang="zh-CN" altLang="zh-CN" kern="0" dirty="0">
                <a:solidFill>
                  <a:srgbClr val="05073B"/>
                </a:solidFill>
                <a:latin typeface="等线" panose="02010600030101010101" pitchFamily="2" charset="-122"/>
                <a:ea typeface="宋体" panose="02010600030101010101" pitchFamily="2" charset="-122"/>
              </a:rPr>
              <a:t>超市结算</a:t>
            </a:r>
            <a:r>
              <a:rPr lang="zh-CN" altLang="en-US" kern="0" dirty="0">
                <a:solidFill>
                  <a:srgbClr val="05073B"/>
                </a:solidFill>
                <a:latin typeface="等线" panose="02010600030101010101" pitchFamily="2" charset="-122"/>
                <a:ea typeface="宋体" panose="02010600030101010101" pitchFamily="2" charset="-122"/>
              </a:rPr>
              <a:t>机器的</a:t>
            </a:r>
            <a:r>
              <a:rPr lang="zh-CN" altLang="zh-CN" kern="0" dirty="0">
                <a:solidFill>
                  <a:srgbClr val="05073B"/>
                </a:solidFill>
                <a:latin typeface="等线" panose="02010600030101010101" pitchFamily="2" charset="-122"/>
                <a:ea typeface="宋体" panose="02010600030101010101" pitchFamily="2" charset="-122"/>
              </a:rPr>
              <a:t>计算</a:t>
            </a:r>
            <a:r>
              <a:rPr lang="zh-CN" altLang="en-US" kern="0" dirty="0">
                <a:solidFill>
                  <a:srgbClr val="05073B"/>
                </a:solidFill>
                <a:latin typeface="等线" panose="02010600030101010101" pitchFamily="2" charset="-122"/>
                <a:ea typeface="宋体" panose="02010600030101010101" pitchFamily="2" charset="-122"/>
              </a:rPr>
              <a:t>方式就是一个更复杂的计算器，</a:t>
            </a:r>
            <a:r>
              <a:rPr lang="zh-CN" altLang="zh-CN" kern="0" dirty="0">
                <a:solidFill>
                  <a:srgbClr val="05073B"/>
                </a:solidFill>
                <a:latin typeface="等线" panose="02010600030101010101" pitchFamily="2" charset="-122"/>
                <a:ea typeface="宋体" panose="02010600030101010101" pitchFamily="2" charset="-122"/>
              </a:rPr>
              <a:t>于是小明</a:t>
            </a:r>
            <a:r>
              <a:rPr lang="zh-CN" altLang="en-US" kern="0" dirty="0">
                <a:solidFill>
                  <a:srgbClr val="05073B"/>
                </a:solidFill>
                <a:latin typeface="等线" panose="02010600030101010101" pitchFamily="2" charset="-122"/>
                <a:ea typeface="宋体" panose="02010600030101010101" pitchFamily="2" charset="-122"/>
              </a:rPr>
              <a:t>决定与同学们一起</a:t>
            </a:r>
            <a:r>
              <a:rPr lang="zh-CN" altLang="zh-CN" kern="0" dirty="0">
                <a:solidFill>
                  <a:srgbClr val="05073B"/>
                </a:solidFill>
                <a:latin typeface="等线" panose="02010600030101010101" pitchFamily="2" charset="-122"/>
                <a:ea typeface="宋体" panose="02010600030101010101" pitchFamily="2" charset="-122"/>
              </a:rPr>
              <a:t>设计一个</a:t>
            </a:r>
            <a:r>
              <a:rPr lang="zh-CN" altLang="en-US" kern="0" dirty="0">
                <a:solidFill>
                  <a:srgbClr val="05073B"/>
                </a:solidFill>
                <a:latin typeface="等线" panose="02010600030101010101" pitchFamily="2" charset="-122"/>
                <a:ea typeface="宋体" panose="02010600030101010101" pitchFamily="2" charset="-122"/>
              </a:rPr>
              <a:t>简单的</a:t>
            </a:r>
            <a:r>
              <a:rPr lang="zh-CN" altLang="zh-CN" kern="0" dirty="0">
                <a:solidFill>
                  <a:srgbClr val="05073B"/>
                </a:solidFill>
                <a:latin typeface="等线" panose="02010600030101010101" pitchFamily="2" charset="-122"/>
                <a:ea typeface="宋体" panose="02010600030101010101" pitchFamily="2" charset="-122"/>
              </a:rPr>
              <a:t>超市结算系统。</a:t>
            </a:r>
            <a:endParaRPr lang="zh-CN" altLang="en-US" kern="0" dirty="0">
              <a:solidFill>
                <a:srgbClr val="05073B"/>
              </a:solidFill>
              <a:latin typeface="等线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5732004" y="2313213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/03</a:t>
            </a:r>
            <a:endParaRPr lang="zh-CN" altLang="en-US" spc="100" dirty="0">
              <a:solidFill>
                <a:schemeClr val="accent4"/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3961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2ECC3A2D-B63D-42B6-9B19-CEBC81673749}"/>
              </a:ext>
            </a:extLst>
          </p:cNvPr>
          <p:cNvGrpSpPr/>
          <p:nvPr/>
        </p:nvGrpSpPr>
        <p:grpSpPr>
          <a:xfrm>
            <a:off x="529772" y="0"/>
            <a:ext cx="11662229" cy="6858000"/>
            <a:chOff x="529772" y="0"/>
            <a:chExt cx="11662229" cy="685800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4D170D67-E617-4A13-AF78-91887209DD1C}"/>
                </a:ext>
              </a:extLst>
            </p:cNvPr>
            <p:cNvGrpSpPr/>
            <p:nvPr/>
          </p:nvGrpSpPr>
          <p:grpSpPr>
            <a:xfrm>
              <a:off x="1744597" y="0"/>
              <a:ext cx="10447404" cy="6858000"/>
              <a:chOff x="1744597" y="0"/>
              <a:chExt cx="10447404" cy="6858000"/>
            </a:xfrm>
          </p:grpSpPr>
          <p:sp>
            <p:nvSpPr>
              <p:cNvPr id="25" name="任意多边形: 形状 24">
                <a:extLst>
                  <a:ext uri="{FF2B5EF4-FFF2-40B4-BE49-F238E27FC236}">
                    <a16:creationId xmlns:a16="http://schemas.microsoft.com/office/drawing/2014/main" id="{3C18B7A4-B30D-4A69-A0DC-921BA47A7F1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744597" y="0"/>
                <a:ext cx="356958" cy="1619249"/>
              </a:xfrm>
              <a:custGeom>
                <a:avLst/>
                <a:gdLst>
                  <a:gd name="connsiteX0" fmla="*/ 239071 w 356958"/>
                  <a:gd name="connsiteY0" fmla="*/ 0 h 1619249"/>
                  <a:gd name="connsiteX1" fmla="*/ 356958 w 356958"/>
                  <a:gd name="connsiteY1" fmla="*/ 0 h 1619249"/>
                  <a:gd name="connsiteX2" fmla="*/ 117887 w 356958"/>
                  <a:gd name="connsiteY2" fmla="*/ 1619249 h 1619249"/>
                  <a:gd name="connsiteX3" fmla="*/ 0 w 356958"/>
                  <a:gd name="connsiteY3" fmla="*/ 1619249 h 1619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56958" h="1619249">
                    <a:moveTo>
                      <a:pt x="239071" y="0"/>
                    </a:moveTo>
                    <a:lnTo>
                      <a:pt x="356958" y="0"/>
                    </a:lnTo>
                    <a:lnTo>
                      <a:pt x="117887" y="1619249"/>
                    </a:lnTo>
                    <a:lnTo>
                      <a:pt x="0" y="1619249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任意多边形: 形状 25">
                <a:extLst>
                  <a:ext uri="{FF2B5EF4-FFF2-40B4-BE49-F238E27FC236}">
                    <a16:creationId xmlns:a16="http://schemas.microsoft.com/office/drawing/2014/main" id="{240E0B3F-5ED9-4871-8B3B-D5C6869DD6D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70556" y="3326198"/>
                <a:ext cx="521445" cy="3531802"/>
              </a:xfrm>
              <a:custGeom>
                <a:avLst/>
                <a:gdLst>
                  <a:gd name="connsiteX0" fmla="*/ 521445 w 521445"/>
                  <a:gd name="connsiteY0" fmla="*/ 0 h 3531802"/>
                  <a:gd name="connsiteX1" fmla="*/ 521445 w 521445"/>
                  <a:gd name="connsiteY1" fmla="*/ 798461 h 3531802"/>
                  <a:gd name="connsiteX2" fmla="*/ 117887 w 521445"/>
                  <a:gd name="connsiteY2" fmla="*/ 3531802 h 3531802"/>
                  <a:gd name="connsiteX3" fmla="*/ 0 w 521445"/>
                  <a:gd name="connsiteY3" fmla="*/ 3531802 h 35318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1445" h="3531802">
                    <a:moveTo>
                      <a:pt x="521445" y="0"/>
                    </a:moveTo>
                    <a:lnTo>
                      <a:pt x="521445" y="798461"/>
                    </a:lnTo>
                    <a:lnTo>
                      <a:pt x="117887" y="3531802"/>
                    </a:lnTo>
                    <a:lnTo>
                      <a:pt x="0" y="3531802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0796BE7B-145B-42B4-B8DB-89B65CCB6A7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815669" y="6129338"/>
                <a:ext cx="225469" cy="728662"/>
              </a:xfrm>
              <a:custGeom>
                <a:avLst/>
                <a:gdLst>
                  <a:gd name="connsiteX0" fmla="*/ 107582 w 225469"/>
                  <a:gd name="connsiteY0" fmla="*/ 0 h 728662"/>
                  <a:gd name="connsiteX1" fmla="*/ 225469 w 225469"/>
                  <a:gd name="connsiteY1" fmla="*/ 0 h 728662"/>
                  <a:gd name="connsiteX2" fmla="*/ 117887 w 225469"/>
                  <a:gd name="connsiteY2" fmla="*/ 728662 h 728662"/>
                  <a:gd name="connsiteX3" fmla="*/ 0 w 225469"/>
                  <a:gd name="connsiteY3" fmla="*/ 728662 h 728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5469" h="728662">
                    <a:moveTo>
                      <a:pt x="107582" y="0"/>
                    </a:moveTo>
                    <a:lnTo>
                      <a:pt x="225469" y="0"/>
                    </a:lnTo>
                    <a:lnTo>
                      <a:pt x="117887" y="728662"/>
                    </a:lnTo>
                    <a:lnTo>
                      <a:pt x="0" y="72866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>
                      <a:alpha val="21000"/>
                    </a:schemeClr>
                  </a:gs>
                  <a:gs pos="100000">
                    <a:schemeClr val="accent1"/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212B9901-3237-4345-BBEF-EDEAC1692632}"/>
                </a:ext>
              </a:extLst>
            </p:cNvPr>
            <p:cNvGrpSpPr/>
            <p:nvPr/>
          </p:nvGrpSpPr>
          <p:grpSpPr>
            <a:xfrm>
              <a:off x="529772" y="2073419"/>
              <a:ext cx="3004456" cy="3933373"/>
              <a:chOff x="529772" y="2073419"/>
              <a:chExt cx="3004456" cy="3933373"/>
            </a:xfrm>
          </p:grpSpPr>
          <p:sp>
            <p:nvSpPr>
              <p:cNvPr id="4" name="平行四边形 3">
                <a:extLst>
                  <a:ext uri="{FF2B5EF4-FFF2-40B4-BE49-F238E27FC236}">
                    <a16:creationId xmlns:a16="http://schemas.microsoft.com/office/drawing/2014/main" id="{BB1435DC-15C7-447D-92A1-45AB49E104C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9772" y="2073419"/>
                <a:ext cx="3004456" cy="3933372"/>
              </a:xfrm>
              <a:prstGeom prst="parallelogram">
                <a:avLst>
                  <a:gd name="adj" fmla="val 17845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0000">
                    <a:schemeClr val="accent1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defTabSz="913765"/>
                <a:endParaRPr lang="zh-CN" altLang="en-US" sz="2000" b="1">
                  <a:solidFill>
                    <a:srgbClr val="FFFFFF"/>
                  </a:solidFill>
                </a:endParaRPr>
              </a:p>
            </p:txBody>
          </p:sp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76CC5060-215F-4995-B451-9264B0698C8F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06" b="906"/>
              <a:stretch/>
            </p:blipFill>
            <p:spPr>
              <a:xfrm>
                <a:off x="800871" y="2234540"/>
                <a:ext cx="2516111" cy="3294041"/>
              </a:xfrm>
              <a:prstGeom prst="parallelogram">
                <a:avLst>
                  <a:gd name="adj" fmla="val 17392"/>
                </a:avLst>
              </a:prstGeom>
            </p:spPr>
          </p:pic>
          <p:sp>
            <p:nvSpPr>
              <p:cNvPr id="22" name="平行四边形 21">
                <a:extLst>
                  <a:ext uri="{FF2B5EF4-FFF2-40B4-BE49-F238E27FC236}">
                    <a16:creationId xmlns:a16="http://schemas.microsoft.com/office/drawing/2014/main" id="{B702EC4B-5112-4965-AC9C-AEB4542F00E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9772" y="3633788"/>
                <a:ext cx="2786608" cy="2373004"/>
              </a:xfrm>
              <a:prstGeom prst="parallelogram">
                <a:avLst>
                  <a:gd name="adj" fmla="val 14072"/>
                </a:avLst>
              </a:prstGeom>
              <a:gradFill flip="none" rotWithShape="1">
                <a:gsLst>
                  <a:gs pos="42000">
                    <a:schemeClr val="accent1"/>
                  </a:gs>
                  <a:gs pos="100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34D023AA-E2DD-4454-A871-5C2F4555D6AB}"/>
                </a:ext>
              </a:extLst>
            </p:cNvPr>
            <p:cNvGrpSpPr/>
            <p:nvPr/>
          </p:nvGrpSpPr>
          <p:grpSpPr>
            <a:xfrm>
              <a:off x="3284916" y="1493610"/>
              <a:ext cx="2991464" cy="4034971"/>
              <a:chOff x="3284916" y="1493610"/>
              <a:chExt cx="2991464" cy="4034971"/>
            </a:xfrm>
          </p:grpSpPr>
          <p:sp>
            <p:nvSpPr>
              <p:cNvPr id="32" name="平行四边形 31">
                <a:extLst>
                  <a:ext uri="{FF2B5EF4-FFF2-40B4-BE49-F238E27FC236}">
                    <a16:creationId xmlns:a16="http://schemas.microsoft.com/office/drawing/2014/main" id="{296B424D-BEC2-4F93-9FFB-EE0878B18EE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99430" y="1493610"/>
                <a:ext cx="2976950" cy="3933372"/>
              </a:xfrm>
              <a:prstGeom prst="parallelogram">
                <a:avLst>
                  <a:gd name="adj" fmla="val 17845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0000">
                    <a:schemeClr val="accent1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defTabSz="913765"/>
                <a:endParaRPr lang="zh-CN" altLang="en-US" sz="2000" b="1">
                  <a:solidFill>
                    <a:srgbClr val="FFFFFF"/>
                  </a:solidFill>
                </a:endParaRPr>
              </a:p>
            </p:txBody>
          </p:sp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6FDECCA7-CCA6-4C08-9A7C-8698D84EAE79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391" r="687"/>
              <a:stretch/>
            </p:blipFill>
            <p:spPr>
              <a:xfrm>
                <a:off x="3570529" y="1654731"/>
                <a:ext cx="2516111" cy="3294041"/>
              </a:xfrm>
              <a:prstGeom prst="parallelogram">
                <a:avLst>
                  <a:gd name="adj" fmla="val 17392"/>
                </a:avLst>
              </a:prstGeom>
            </p:spPr>
          </p:pic>
          <p:sp>
            <p:nvSpPr>
              <p:cNvPr id="34" name="平行四边形 33">
                <a:extLst>
                  <a:ext uri="{FF2B5EF4-FFF2-40B4-BE49-F238E27FC236}">
                    <a16:creationId xmlns:a16="http://schemas.microsoft.com/office/drawing/2014/main" id="{499FE9B3-CAE4-4E6E-8F06-BC10E8D16D9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284916" y="3155577"/>
                <a:ext cx="2786608" cy="2373004"/>
              </a:xfrm>
              <a:prstGeom prst="parallelogram">
                <a:avLst>
                  <a:gd name="adj" fmla="val 14072"/>
                </a:avLst>
              </a:prstGeom>
              <a:gradFill flip="none" rotWithShape="1">
                <a:gsLst>
                  <a:gs pos="42000">
                    <a:schemeClr val="accent1"/>
                  </a:gs>
                  <a:gs pos="100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FFF5EC06-30D4-440D-9646-1D8DFC57B775}"/>
                </a:ext>
              </a:extLst>
            </p:cNvPr>
            <p:cNvGrpSpPr/>
            <p:nvPr/>
          </p:nvGrpSpPr>
          <p:grpSpPr>
            <a:xfrm>
              <a:off x="5923948" y="2073419"/>
              <a:ext cx="3004456" cy="3933373"/>
              <a:chOff x="5923948" y="2073419"/>
              <a:chExt cx="3004456" cy="3933373"/>
            </a:xfrm>
          </p:grpSpPr>
          <p:sp>
            <p:nvSpPr>
              <p:cNvPr id="38" name="平行四边形 37">
                <a:extLst>
                  <a:ext uri="{FF2B5EF4-FFF2-40B4-BE49-F238E27FC236}">
                    <a16:creationId xmlns:a16="http://schemas.microsoft.com/office/drawing/2014/main" id="{F265281C-EB7D-4722-ABF7-4E40104FD0F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923948" y="2073419"/>
                <a:ext cx="3004456" cy="3933372"/>
              </a:xfrm>
              <a:prstGeom prst="parallelogram">
                <a:avLst>
                  <a:gd name="adj" fmla="val 17845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0000">
                    <a:schemeClr val="accent1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defTabSz="913765"/>
                <a:endParaRPr lang="zh-CN" altLang="en-US" sz="2000" b="1">
                  <a:solidFill>
                    <a:srgbClr val="FFFFFF"/>
                  </a:solidFill>
                </a:endParaRPr>
              </a:p>
            </p:txBody>
          </p:sp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BC7675AB-7409-4D81-BAC7-E9031BDA07E3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526" r="24526"/>
              <a:stretch/>
            </p:blipFill>
            <p:spPr>
              <a:xfrm>
                <a:off x="6207747" y="2247240"/>
                <a:ext cx="2516111" cy="3294041"/>
              </a:xfrm>
              <a:prstGeom prst="parallelogram">
                <a:avLst>
                  <a:gd name="adj" fmla="val 17392"/>
                </a:avLst>
              </a:prstGeom>
            </p:spPr>
          </p:pic>
          <p:sp>
            <p:nvSpPr>
              <p:cNvPr id="40" name="平行四边形 39">
                <a:extLst>
                  <a:ext uri="{FF2B5EF4-FFF2-40B4-BE49-F238E27FC236}">
                    <a16:creationId xmlns:a16="http://schemas.microsoft.com/office/drawing/2014/main" id="{363223C2-7A3C-4FCC-9D9A-B4E225EEBAC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923948" y="3633788"/>
                <a:ext cx="2786608" cy="2373004"/>
              </a:xfrm>
              <a:prstGeom prst="parallelogram">
                <a:avLst>
                  <a:gd name="adj" fmla="val 14072"/>
                </a:avLst>
              </a:prstGeom>
              <a:gradFill flip="none" rotWithShape="1">
                <a:gsLst>
                  <a:gs pos="42000">
                    <a:schemeClr val="accent1"/>
                  </a:gs>
                  <a:gs pos="100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4457B49E-E96C-4566-9996-2AE48497C820}"/>
                </a:ext>
              </a:extLst>
            </p:cNvPr>
            <p:cNvGrpSpPr/>
            <p:nvPr/>
          </p:nvGrpSpPr>
          <p:grpSpPr>
            <a:xfrm>
              <a:off x="8679092" y="1493610"/>
              <a:ext cx="3018970" cy="4034971"/>
              <a:chOff x="8679092" y="1493610"/>
              <a:chExt cx="3018970" cy="4034971"/>
            </a:xfrm>
          </p:grpSpPr>
          <p:sp>
            <p:nvSpPr>
              <p:cNvPr id="44" name="平行四边形 43">
                <a:extLst>
                  <a:ext uri="{FF2B5EF4-FFF2-40B4-BE49-F238E27FC236}">
                    <a16:creationId xmlns:a16="http://schemas.microsoft.com/office/drawing/2014/main" id="{6DE13DB4-BEFA-4802-A5B9-00DFD30F800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693606" y="1493610"/>
                <a:ext cx="3004456" cy="3933372"/>
              </a:xfrm>
              <a:prstGeom prst="parallelogram">
                <a:avLst>
                  <a:gd name="adj" fmla="val 17845"/>
                </a:avLst>
              </a:prstGeom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60000">
                    <a:schemeClr val="accent1"/>
                  </a:gs>
                </a:gsLst>
                <a:lin ang="2700000" scaled="0"/>
              </a:gradFill>
              <a:ln w="57150" cap="rnd">
                <a:noFill/>
                <a:prstDash val="solid"/>
                <a:round/>
              </a:ln>
              <a:effectLst>
                <a:outerShdw blurRad="76200" dist="50800" dir="5400000" algn="ctr" rotWithShape="0">
                  <a:schemeClr val="accent1"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 defTabSz="913765"/>
                <a:endParaRPr lang="zh-CN" altLang="en-US" sz="2000" b="1">
                  <a:solidFill>
                    <a:srgbClr val="FFFFFF"/>
                  </a:solidFill>
                </a:endParaRPr>
              </a:p>
            </p:txBody>
          </p:sp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C333A887-7666-498E-99BF-FCE64191579B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8216" r="862"/>
              <a:stretch/>
            </p:blipFill>
            <p:spPr>
              <a:xfrm>
                <a:off x="8964705" y="1654731"/>
                <a:ext cx="2516111" cy="3294041"/>
              </a:xfrm>
              <a:prstGeom prst="parallelogram">
                <a:avLst>
                  <a:gd name="adj" fmla="val 17392"/>
                </a:avLst>
              </a:prstGeom>
            </p:spPr>
          </p:pic>
          <p:sp>
            <p:nvSpPr>
              <p:cNvPr id="46" name="平行四边形 45">
                <a:extLst>
                  <a:ext uri="{FF2B5EF4-FFF2-40B4-BE49-F238E27FC236}">
                    <a16:creationId xmlns:a16="http://schemas.microsoft.com/office/drawing/2014/main" id="{0F25D233-E5B5-49C2-AFEA-14F1167A479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8679092" y="3155577"/>
                <a:ext cx="2786608" cy="2373004"/>
              </a:xfrm>
              <a:prstGeom prst="parallelogram">
                <a:avLst>
                  <a:gd name="adj" fmla="val 14072"/>
                </a:avLst>
              </a:prstGeom>
              <a:gradFill flip="none" rotWithShape="1">
                <a:gsLst>
                  <a:gs pos="42000">
                    <a:schemeClr val="accent1"/>
                  </a:gs>
                  <a:gs pos="100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5D4D5568-A824-4364-BE6F-FEE9DCA595ED}"/>
                </a:ext>
              </a:extLst>
            </p:cNvPr>
            <p:cNvGrpSpPr/>
            <p:nvPr/>
          </p:nvGrpSpPr>
          <p:grpSpPr>
            <a:xfrm>
              <a:off x="3935239" y="99349"/>
              <a:ext cx="4321522" cy="1292662"/>
              <a:chOff x="3935239" y="99349"/>
              <a:chExt cx="4321522" cy="1292662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391E31F5-D504-4982-9F03-4EC3C64A60C5}"/>
                  </a:ext>
                </a:extLst>
              </p:cNvPr>
              <p:cNvSpPr txBox="1"/>
              <p:nvPr/>
            </p:nvSpPr>
            <p:spPr>
              <a:xfrm>
                <a:off x="5156999" y="99349"/>
                <a:ext cx="1859282" cy="129266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sz="2800" b="1" dirty="0">
                    <a:solidFill>
                      <a:schemeClr val="accent1"/>
                    </a:solidFill>
                    <a:latin typeface="等线 Light" panose="02010600030101010101" pitchFamily="2" charset="-122"/>
                    <a:ea typeface="等线 Light" panose="02010600030101010101" pitchFamily="2" charset="-122"/>
                  </a:rPr>
                  <a:t>人工智能典型案例与智能信息处理</a:t>
                </a:r>
              </a:p>
            </p:txBody>
          </p:sp>
          <p:sp>
            <p:nvSpPr>
              <p:cNvPr id="67" name="平行四边形 66">
                <a:extLst>
                  <a:ext uri="{FF2B5EF4-FFF2-40B4-BE49-F238E27FC236}">
                    <a16:creationId xmlns:a16="http://schemas.microsoft.com/office/drawing/2014/main" id="{08703744-3914-4A0D-8248-5CEFEBC4792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35239" y="561491"/>
                <a:ext cx="1400956" cy="96229"/>
              </a:xfrm>
              <a:prstGeom prst="parallelogram">
                <a:avLst>
                  <a:gd name="adj" fmla="val 17845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平行四边形 67">
                <a:extLst>
                  <a:ext uri="{FF2B5EF4-FFF2-40B4-BE49-F238E27FC236}">
                    <a16:creationId xmlns:a16="http://schemas.microsoft.com/office/drawing/2014/main" id="{2ED70700-C6B6-4D60-86C5-484789F525D9}"/>
                  </a:ext>
                </a:extLst>
              </p:cNvPr>
              <p:cNvSpPr>
                <a:spLocks/>
              </p:cNvSpPr>
              <p:nvPr/>
            </p:nvSpPr>
            <p:spPr>
              <a:xfrm flipH="1">
                <a:off x="6855805" y="561491"/>
                <a:ext cx="1400956" cy="96229"/>
              </a:xfrm>
              <a:prstGeom prst="parallelogram">
                <a:avLst>
                  <a:gd name="adj" fmla="val 17845"/>
                </a:avLst>
              </a:pr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1">
                      <a:lumMod val="60000"/>
                      <a:lumOff val="40000"/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CEB29F8-50D5-9AC5-5F1A-88119255A303}"/>
              </a:ext>
            </a:extLst>
          </p:cNvPr>
          <p:cNvSpPr txBox="1"/>
          <p:nvPr/>
        </p:nvSpPr>
        <p:spPr>
          <a:xfrm>
            <a:off x="882674" y="4953226"/>
            <a:ext cx="2080804" cy="9355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概述算法的概念与特征，运用恰当的描述方法和控制结构表示简单算法</a:t>
            </a:r>
            <a:endParaRPr lang="zh-CN" altLang="en-US" sz="14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7053042-9CB4-564D-C6BC-DEF64E0EB578}"/>
              </a:ext>
            </a:extLst>
          </p:cNvPr>
          <p:cNvSpPr txBox="1"/>
          <p:nvPr/>
        </p:nvSpPr>
        <p:spPr>
          <a:xfrm>
            <a:off x="3595315" y="4411153"/>
            <a:ext cx="2080804" cy="9355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掌握一种程序设计语言的基本知识，使用程序设计语言实现简单算法</a:t>
            </a:r>
            <a:endParaRPr lang="zh-CN" altLang="en-US" sz="14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8DC8827-29E7-1D67-0B5E-D37FC62102FD}"/>
              </a:ext>
            </a:extLst>
          </p:cNvPr>
          <p:cNvSpPr txBox="1"/>
          <p:nvPr/>
        </p:nvSpPr>
        <p:spPr>
          <a:xfrm>
            <a:off x="6237157" y="4717327"/>
            <a:ext cx="2080804" cy="12586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通过解决实际问题，体验程序设计的基本流程，感受算法的效率，掌握程序调试与运行的方法</a:t>
            </a:r>
            <a:endParaRPr lang="zh-CN" altLang="en-US" sz="14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2ABCA5D-78A8-6DAA-D07F-BB7EFA70A65B}"/>
              </a:ext>
            </a:extLst>
          </p:cNvPr>
          <p:cNvSpPr txBox="1"/>
          <p:nvPr/>
        </p:nvSpPr>
        <p:spPr>
          <a:xfrm>
            <a:off x="8828190" y="4249570"/>
            <a:ext cx="2362942" cy="12586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b="0" i="0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通过人工智能典型案例的剖析，了解智能信息处理的巨大进步和应用潜力，认识人工智能在信息社会中的重要作用</a:t>
            </a:r>
            <a:endParaRPr lang="zh-CN" altLang="en-US" sz="14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2406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04F69230-F3A6-4586-9371-A858F4763E9F}"/>
              </a:ext>
            </a:extLst>
          </p:cNvPr>
          <p:cNvSpPr txBox="1"/>
          <p:nvPr/>
        </p:nvSpPr>
        <p:spPr>
          <a:xfrm>
            <a:off x="5732004" y="2313213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en-US" altLang="zh-CN" spc="100" dirty="0">
                <a:solidFill>
                  <a:schemeClr val="accent4"/>
                </a:solidFill>
                <a:latin typeface="等线" panose="02010600030101010101" pitchFamily="2" charset="-122"/>
                <a:ea typeface="等线" panose="02010600030101010101" pitchFamily="2" charset="-122"/>
                <a:cs typeface="Arial" panose="020B0604020202020204" pitchFamily="34" charset="0"/>
              </a:rPr>
              <a:t>/04</a:t>
            </a:r>
            <a:endParaRPr lang="zh-CN" altLang="en-US" spc="100" dirty="0">
              <a:solidFill>
                <a:schemeClr val="accent4"/>
              </a:solidFill>
              <a:latin typeface="等线" panose="02010600030101010101" pitchFamily="2" charset="-122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E72F38D-8605-8AA8-EF87-63A57008F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4196" y="3011411"/>
            <a:ext cx="5419185" cy="2504018"/>
          </a:xfrm>
        </p:spPr>
        <p:txBody>
          <a:bodyPr>
            <a:normAutofit/>
          </a:bodyPr>
          <a:lstStyle/>
          <a:p>
            <a:r>
              <a:rPr lang="zh-CN" altLang="zh-CN" sz="2400" kern="0" dirty="0">
                <a:solidFill>
                  <a:srgbClr val="05073B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完成超市系统的设计后，</a:t>
            </a:r>
            <a:r>
              <a:rPr lang="zh-CN" altLang="en-US" sz="2400" kern="0" dirty="0">
                <a:solidFill>
                  <a:srgbClr val="05073B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同学们</a:t>
            </a:r>
            <a:r>
              <a:rPr lang="zh-CN" altLang="zh-CN" sz="2400" kern="0" dirty="0">
                <a:solidFill>
                  <a:srgbClr val="05073B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觉得如果超市也能像自动售货机一样就能节省很多人力，但是如何实现监管又成了一个难题，</a:t>
            </a:r>
            <a:r>
              <a:rPr lang="zh-CN" altLang="en-US" sz="2400" kern="0" dirty="0">
                <a:solidFill>
                  <a:srgbClr val="05073B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同学们因此</a:t>
            </a:r>
            <a:r>
              <a:rPr lang="zh-CN" altLang="zh-CN" sz="2400" kern="0" dirty="0">
                <a:solidFill>
                  <a:srgbClr val="05073B"/>
                </a:solidFill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对人工智能产生了浓厚的兴趣。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9134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ont">
      <a:majorFont>
        <a:latin typeface="等线 Light"/>
        <a:ea typeface="等线 Light"/>
        <a:cs typeface=""/>
      </a:majorFont>
      <a:minorFont>
        <a:latin typeface="等线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440</Words>
  <Application>Microsoft Office PowerPoint</Application>
  <PresentationFormat>宽屏</PresentationFormat>
  <Paragraphs>35</Paragraphs>
  <Slides>8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等线</vt:lpstr>
      <vt:lpstr>等线 Light</vt:lpstr>
      <vt:lpstr>微软雅黑</vt:lpstr>
      <vt:lpstr>Arial</vt:lpstr>
      <vt:lpstr>Office 主题​​</vt:lpstr>
      <vt:lpstr>PowerPoint 演示文稿</vt:lpstr>
      <vt:lpstr>小明在课上学习了算法的概念，他决定尝试描述一个简单的算法，以计算两个数的和。他发现这个过程非常有趣，并深入了解了算法的特征</vt:lpstr>
      <vt:lpstr>PowerPoint 演示文稿</vt:lpstr>
      <vt:lpstr>小明学习了python语言之后，他决定编写一个程序，实现输入两个数字并输出它们的和的功能，并用python语言设计一个简单的计算器</vt:lpstr>
      <vt:lpstr>PowerPoint 演示文稿</vt:lpstr>
      <vt:lpstr>能自己编写出可以运行的程序后小明感到成就感十足，随之他发现超市结算机器的计算方式就是一个更复杂的计算器，于是小明决定与同学们一起设计一个简单的超市结算系统。</vt:lpstr>
      <vt:lpstr>PowerPoint 演示文稿</vt:lpstr>
      <vt:lpstr>完成超市系统的设计后，同学们觉得如果超市也能像自动售货机一样就能节省很多人力，但是如何实现监管又成了一个难题，同学们因此对人工智能产生了浓厚的兴趣。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佳轩 柳</dc:creator>
  <cp:lastModifiedBy>佳轩 柳</cp:lastModifiedBy>
  <cp:revision>3</cp:revision>
  <dcterms:created xsi:type="dcterms:W3CDTF">2024-01-14T06:32:55Z</dcterms:created>
  <dcterms:modified xsi:type="dcterms:W3CDTF">2024-01-19T00:49:57Z</dcterms:modified>
</cp:coreProperties>
</file>